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5" r:id="rId2"/>
    <p:sldId id="421" r:id="rId3"/>
    <p:sldId id="378" r:id="rId4"/>
    <p:sldId id="423" r:id="rId5"/>
    <p:sldId id="420" r:id="rId6"/>
    <p:sldId id="379" r:id="rId7"/>
    <p:sldId id="308" r:id="rId8"/>
    <p:sldId id="336" r:id="rId9"/>
    <p:sldId id="430" r:id="rId10"/>
    <p:sldId id="439" r:id="rId11"/>
    <p:sldId id="354" r:id="rId12"/>
    <p:sldId id="452" r:id="rId13"/>
    <p:sldId id="352" r:id="rId14"/>
    <p:sldId id="455" r:id="rId15"/>
    <p:sldId id="413" r:id="rId16"/>
    <p:sldId id="406" r:id="rId17"/>
    <p:sldId id="461" r:id="rId18"/>
    <p:sldId id="453" r:id="rId19"/>
    <p:sldId id="387" r:id="rId20"/>
    <p:sldId id="429" r:id="rId21"/>
    <p:sldId id="414" r:id="rId22"/>
    <p:sldId id="442" r:id="rId23"/>
    <p:sldId id="370" r:id="rId24"/>
    <p:sldId id="428" r:id="rId25"/>
    <p:sldId id="450" r:id="rId26"/>
    <p:sldId id="436" r:id="rId27"/>
    <p:sldId id="369" r:id="rId28"/>
    <p:sldId id="342" r:id="rId29"/>
    <p:sldId id="377" r:id="rId30"/>
    <p:sldId id="356" r:id="rId31"/>
    <p:sldId id="427" r:id="rId32"/>
    <p:sldId id="403" r:id="rId33"/>
    <p:sldId id="434" r:id="rId34"/>
    <p:sldId id="432" r:id="rId35"/>
    <p:sldId id="458" r:id="rId36"/>
    <p:sldId id="460" r:id="rId37"/>
    <p:sldId id="459" r:id="rId38"/>
    <p:sldId id="462" r:id="rId39"/>
    <p:sldId id="311" r:id="rId40"/>
    <p:sldId id="314" r:id="rId41"/>
    <p:sldId id="326" r:id="rId4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58B"/>
    <a:srgbClr val="7D4A5F"/>
    <a:srgbClr val="F8D4BB"/>
    <a:srgbClr val="E1BEA5"/>
    <a:srgbClr val="FF8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F4925-0F00-466F-80ED-C42A8ED68361}" v="1" dt="2025-01-30T00:37:45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nley Fugitt" userId="65780069af806314" providerId="LiveId" clId="{61F2FA7B-286C-384C-A8A7-84C26056E30D}"/>
    <pc:docChg chg="addSld delSld modSld">
      <pc:chgData name="Brinley Fugitt" userId="65780069af806314" providerId="LiveId" clId="{61F2FA7B-286C-384C-A8A7-84C26056E30D}" dt="2024-08-25T19:39:00.453" v="11" actId="2696"/>
      <pc:docMkLst>
        <pc:docMk/>
      </pc:docMkLst>
      <pc:sldChg chg="del">
        <pc:chgData name="Brinley Fugitt" userId="65780069af806314" providerId="LiveId" clId="{61F2FA7B-286C-384C-A8A7-84C26056E30D}" dt="2024-08-25T19:38:52.607" v="9" actId="2696"/>
        <pc:sldMkLst>
          <pc:docMk/>
          <pc:sldMk cId="214688373" sldId="409"/>
        </pc:sldMkLst>
      </pc:sldChg>
      <pc:sldChg chg="del">
        <pc:chgData name="Brinley Fugitt" userId="65780069af806314" providerId="LiveId" clId="{61F2FA7B-286C-384C-A8A7-84C26056E30D}" dt="2024-08-25T19:38:56.277" v="10" actId="2696"/>
        <pc:sldMkLst>
          <pc:docMk/>
          <pc:sldMk cId="3581702216" sldId="410"/>
        </pc:sldMkLst>
      </pc:sldChg>
      <pc:sldChg chg="del">
        <pc:chgData name="Brinley Fugitt" userId="65780069af806314" providerId="LiveId" clId="{61F2FA7B-286C-384C-A8A7-84C26056E30D}" dt="2024-08-25T19:39:00.453" v="11" actId="2696"/>
        <pc:sldMkLst>
          <pc:docMk/>
          <pc:sldMk cId="2240687799" sldId="415"/>
        </pc:sldMkLst>
      </pc:sldChg>
      <pc:sldChg chg="addSp modSp new">
        <pc:chgData name="Brinley Fugitt" userId="65780069af806314" providerId="LiveId" clId="{61F2FA7B-286C-384C-A8A7-84C26056E30D}" dt="2024-08-25T19:38:42.774" v="8" actId="14100"/>
        <pc:sldMkLst>
          <pc:docMk/>
          <pc:sldMk cId="1306059941" sldId="429"/>
        </pc:sldMkLst>
      </pc:sldChg>
    </pc:docChg>
  </pc:docChgLst>
  <pc:docChgLst>
    <pc:chgData name="Brinley Fugitt" userId="65780069af806314" providerId="LiveId" clId="{88CA3667-55AD-4F4F-BF8A-83A1D0AB6E25}"/>
    <pc:docChg chg="addSld modSld">
      <pc:chgData name="Brinley Fugitt" userId="65780069af806314" providerId="LiveId" clId="{88CA3667-55AD-4F4F-BF8A-83A1D0AB6E25}" dt="2024-09-15T15:27:19.576" v="9" actId="14100"/>
      <pc:docMkLst>
        <pc:docMk/>
      </pc:docMkLst>
      <pc:sldChg chg="mod modShow">
        <pc:chgData name="Brinley Fugitt" userId="65780069af806314" providerId="LiveId" clId="{88CA3667-55AD-4F4F-BF8A-83A1D0AB6E25}" dt="2024-09-15T15:26:51.097" v="0" actId="729"/>
        <pc:sldMkLst>
          <pc:docMk/>
          <pc:sldMk cId="1548718763" sldId="429"/>
        </pc:sldMkLst>
      </pc:sldChg>
      <pc:sldChg chg="addSp modSp new">
        <pc:chgData name="Brinley Fugitt" userId="65780069af806314" providerId="LiveId" clId="{88CA3667-55AD-4F4F-BF8A-83A1D0AB6E25}" dt="2024-09-15T15:27:19.576" v="9" actId="14100"/>
        <pc:sldMkLst>
          <pc:docMk/>
          <pc:sldMk cId="3070128699" sldId="433"/>
        </pc:sldMkLst>
      </pc:sldChg>
    </pc:docChg>
  </pc:docChgLst>
  <pc:docChgLst>
    <pc:chgData name="Jacob Patterson" userId="f3f3a0dd58a1e86e" providerId="LiveId" clId="{2ABF4925-0F00-466F-80ED-C42A8ED68361}"/>
    <pc:docChg chg="undo redo custSel addSld delSld modSld sldOrd">
      <pc:chgData name="Jacob Patterson" userId="f3f3a0dd58a1e86e" providerId="LiveId" clId="{2ABF4925-0F00-466F-80ED-C42A8ED68361}" dt="2025-02-02T16:04:09.554" v="968" actId="729"/>
      <pc:docMkLst>
        <pc:docMk/>
      </pc:docMkLst>
      <pc:sldChg chg="mod ord modShow modNotes">
        <pc:chgData name="Jacob Patterson" userId="f3f3a0dd58a1e86e" providerId="LiveId" clId="{2ABF4925-0F00-466F-80ED-C42A8ED68361}" dt="2023-12-17T16:04:15.401" v="827"/>
        <pc:sldMkLst>
          <pc:docMk/>
          <pc:sldMk cId="0" sldId="295"/>
        </pc:sldMkLst>
      </pc:sldChg>
      <pc:sldChg chg="mod modShow">
        <pc:chgData name="Jacob Patterson" userId="f3f3a0dd58a1e86e" providerId="LiveId" clId="{2ABF4925-0F00-466F-80ED-C42A8ED68361}" dt="2023-06-25T14:33:43.936" v="13" actId="729"/>
        <pc:sldMkLst>
          <pc:docMk/>
          <pc:sldMk cId="3991625430" sldId="296"/>
        </pc:sldMkLst>
      </pc:sldChg>
      <pc:sldChg chg="del mod modShow">
        <pc:chgData name="Jacob Patterson" userId="f3f3a0dd58a1e86e" providerId="LiveId" clId="{2ABF4925-0F00-466F-80ED-C42A8ED68361}" dt="2023-07-30T14:40:55.725" v="65" actId="2696"/>
        <pc:sldMkLst>
          <pc:docMk/>
          <pc:sldMk cId="335240840" sldId="300"/>
        </pc:sldMkLst>
      </pc:sldChg>
      <pc:sldChg chg="mod modShow">
        <pc:chgData name="Jacob Patterson" userId="f3f3a0dd58a1e86e" providerId="LiveId" clId="{2ABF4925-0F00-466F-80ED-C42A8ED68361}" dt="2023-06-18T15:58:24.658" v="0" actId="729"/>
        <pc:sldMkLst>
          <pc:docMk/>
          <pc:sldMk cId="1105123512" sldId="301"/>
        </pc:sldMkLst>
      </pc:sldChg>
      <pc:sldChg chg="del mod modShow">
        <pc:chgData name="Jacob Patterson" userId="f3f3a0dd58a1e86e" providerId="LiveId" clId="{2ABF4925-0F00-466F-80ED-C42A8ED68361}" dt="2023-07-30T14:40:59.142" v="66" actId="2696"/>
        <pc:sldMkLst>
          <pc:docMk/>
          <pc:sldMk cId="951553623" sldId="302"/>
        </pc:sldMkLst>
      </pc:sldChg>
      <pc:sldChg chg="mod modShow">
        <pc:chgData name="Jacob Patterson" userId="f3f3a0dd58a1e86e" providerId="LiveId" clId="{2ABF4925-0F00-466F-80ED-C42A8ED68361}" dt="2023-06-18T22:39:39.710" v="11" actId="729"/>
        <pc:sldMkLst>
          <pc:docMk/>
          <pc:sldMk cId="1893958684" sldId="303"/>
        </pc:sldMkLst>
      </pc:sldChg>
      <pc:sldChg chg="mod modShow">
        <pc:chgData name="Jacob Patterson" userId="f3f3a0dd58a1e86e" providerId="LiveId" clId="{2ABF4925-0F00-466F-80ED-C42A8ED68361}" dt="2023-06-21T23:36:21.638" v="12" actId="729"/>
        <pc:sldMkLst>
          <pc:docMk/>
          <pc:sldMk cId="2649969710" sldId="307"/>
        </pc:sldMkLst>
      </pc:sldChg>
      <pc:sldChg chg="modSp add del mod modShow">
        <pc:chgData name="Jacob Patterson" userId="f3f3a0dd58a1e86e" providerId="LiveId" clId="{2ABF4925-0F00-466F-80ED-C42A8ED68361}" dt="2024-02-29T01:09:16.437" v="842" actId="729"/>
        <pc:sldMkLst>
          <pc:docMk/>
          <pc:sldMk cId="3086860055" sldId="308"/>
        </pc:sldMkLst>
      </pc:sldChg>
      <pc:sldChg chg="del mod ord modShow">
        <pc:chgData name="Jacob Patterson" userId="f3f3a0dd58a1e86e" providerId="LiveId" clId="{2ABF4925-0F00-466F-80ED-C42A8ED68361}" dt="2023-07-30T15:51:45.246" v="76" actId="2696"/>
        <pc:sldMkLst>
          <pc:docMk/>
          <pc:sldMk cId="3685685182" sldId="309"/>
        </pc:sldMkLst>
      </pc:sldChg>
      <pc:sldChg chg="add del mod modShow">
        <pc:chgData name="Jacob Patterson" userId="f3f3a0dd58a1e86e" providerId="LiveId" clId="{2ABF4925-0F00-466F-80ED-C42A8ED68361}" dt="2023-11-16T01:05:51.643" v="715" actId="729"/>
        <pc:sldMkLst>
          <pc:docMk/>
          <pc:sldMk cId="2841417279" sldId="310"/>
        </pc:sldMkLst>
      </pc:sldChg>
      <pc:sldChg chg="modSp mod modShow">
        <pc:chgData name="Jacob Patterson" userId="f3f3a0dd58a1e86e" providerId="LiveId" clId="{2ABF4925-0F00-466F-80ED-C42A8ED68361}" dt="2023-09-27T23:35:06.666" v="664" actId="729"/>
        <pc:sldMkLst>
          <pc:docMk/>
          <pc:sldMk cId="2303852383" sldId="311"/>
        </pc:sldMkLst>
      </pc:sldChg>
      <pc:sldChg chg="del mod modShow">
        <pc:chgData name="Jacob Patterson" userId="f3f3a0dd58a1e86e" providerId="LiveId" clId="{2ABF4925-0F00-466F-80ED-C42A8ED68361}" dt="2023-08-20T14:53:45.590" v="119" actId="2696"/>
        <pc:sldMkLst>
          <pc:docMk/>
          <pc:sldMk cId="2312817187" sldId="311"/>
        </pc:sldMkLst>
      </pc:sldChg>
      <pc:sldChg chg="del">
        <pc:chgData name="Jacob Patterson" userId="f3f3a0dd58a1e86e" providerId="LiveId" clId="{2ABF4925-0F00-466F-80ED-C42A8ED68361}" dt="2023-08-20T14:53:39.357" v="117" actId="2696"/>
        <pc:sldMkLst>
          <pc:docMk/>
          <pc:sldMk cId="2054393860" sldId="312"/>
        </pc:sldMkLst>
      </pc:sldChg>
      <pc:sldChg chg="delSp modSp add del mod modShow">
        <pc:chgData name="Jacob Patterson" userId="f3f3a0dd58a1e86e" providerId="LiveId" clId="{2ABF4925-0F00-466F-80ED-C42A8ED68361}" dt="2023-08-20T14:53:43.028" v="118" actId="2696"/>
        <pc:sldMkLst>
          <pc:docMk/>
          <pc:sldMk cId="1970132323" sldId="313"/>
        </pc:sldMkLst>
      </pc:sldChg>
      <pc:sldChg chg="modSp del mod modShow">
        <pc:chgData name="Jacob Patterson" userId="f3f3a0dd58a1e86e" providerId="LiveId" clId="{2ABF4925-0F00-466F-80ED-C42A8ED68361}" dt="2023-08-02T23:42:51.583" v="81" actId="2696"/>
        <pc:sldMkLst>
          <pc:docMk/>
          <pc:sldMk cId="669052010" sldId="314"/>
        </pc:sldMkLst>
      </pc:sldChg>
      <pc:sldChg chg="modSp mod modShow">
        <pc:chgData name="Jacob Patterson" userId="f3f3a0dd58a1e86e" providerId="LiveId" clId="{2ABF4925-0F00-466F-80ED-C42A8ED68361}" dt="2023-11-19T17:17:45.993" v="794" actId="729"/>
        <pc:sldMkLst>
          <pc:docMk/>
          <pc:sldMk cId="710659008" sldId="315"/>
        </pc:sldMkLst>
      </pc:sldChg>
      <pc:sldChg chg="del mod modShow">
        <pc:chgData name="Jacob Patterson" userId="f3f3a0dd58a1e86e" providerId="LiveId" clId="{2ABF4925-0F00-466F-80ED-C42A8ED68361}" dt="2023-07-30T14:40:32.255" v="64" actId="2696"/>
        <pc:sldMkLst>
          <pc:docMk/>
          <pc:sldMk cId="2829591264" sldId="315"/>
        </pc:sldMkLst>
      </pc:sldChg>
      <pc:sldChg chg="del mod modShow">
        <pc:chgData name="Jacob Patterson" userId="f3f3a0dd58a1e86e" providerId="LiveId" clId="{2ABF4925-0F00-466F-80ED-C42A8ED68361}" dt="2023-07-30T14:40:25.894" v="63" actId="2696"/>
        <pc:sldMkLst>
          <pc:docMk/>
          <pc:sldMk cId="3859634727" sldId="316"/>
        </pc:sldMkLst>
      </pc:sldChg>
      <pc:sldChg chg="modSp mod modShow">
        <pc:chgData name="Jacob Patterson" userId="f3f3a0dd58a1e86e" providerId="LiveId" clId="{2ABF4925-0F00-466F-80ED-C42A8ED68361}" dt="2023-09-17T22:58:55.047" v="662" actId="729"/>
        <pc:sldMkLst>
          <pc:docMk/>
          <pc:sldMk cId="3897774554" sldId="316"/>
        </pc:sldMkLst>
      </pc:sldChg>
      <pc:sldChg chg="mod modShow">
        <pc:chgData name="Jacob Patterson" userId="f3f3a0dd58a1e86e" providerId="LiveId" clId="{2ABF4925-0F00-466F-80ED-C42A8ED68361}" dt="2023-11-19T17:17:43.900" v="793" actId="729"/>
        <pc:sldMkLst>
          <pc:docMk/>
          <pc:sldMk cId="228317524" sldId="317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2953411731" sldId="317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151161017" sldId="319"/>
        </pc:sldMkLst>
      </pc:sldChg>
      <pc:sldChg chg="del mod modShow">
        <pc:chgData name="Jacob Patterson" userId="f3f3a0dd58a1e86e" providerId="LiveId" clId="{2ABF4925-0F00-466F-80ED-C42A8ED68361}" dt="2023-08-02T23:43:00.331" v="82" actId="2696"/>
        <pc:sldMkLst>
          <pc:docMk/>
          <pc:sldMk cId="29435140" sldId="320"/>
        </pc:sldMkLst>
      </pc:sldChg>
      <pc:sldChg chg="add">
        <pc:chgData name="Jacob Patterson" userId="f3f3a0dd58a1e86e" providerId="LiveId" clId="{2ABF4925-0F00-466F-80ED-C42A8ED68361}" dt="2023-07-28T01:38:44.046" v="23" actId="2890"/>
        <pc:sldMkLst>
          <pc:docMk/>
          <pc:sldMk cId="469146550" sldId="321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3380658609" sldId="321"/>
        </pc:sldMkLst>
      </pc:sldChg>
      <pc:sldChg chg="mod modShow">
        <pc:chgData name="Jacob Patterson" userId="f3f3a0dd58a1e86e" providerId="LiveId" clId="{2ABF4925-0F00-466F-80ED-C42A8ED68361}" dt="2023-11-02T00:02:08.633" v="708" actId="729"/>
        <pc:sldMkLst>
          <pc:docMk/>
          <pc:sldMk cId="4266801785" sldId="322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1062824441" sldId="323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1326988377" sldId="324"/>
        </pc:sldMkLst>
      </pc:sldChg>
      <pc:sldChg chg="modSp mod modShow">
        <pc:chgData name="Jacob Patterson" userId="f3f3a0dd58a1e86e" providerId="LiveId" clId="{2ABF4925-0F00-466F-80ED-C42A8ED68361}" dt="2023-09-17T22:58:48.695" v="661" actId="729"/>
        <pc:sldMkLst>
          <pc:docMk/>
          <pc:sldMk cId="3213305396" sldId="324"/>
        </pc:sldMkLst>
      </pc:sldChg>
      <pc:sldChg chg="mod modShow">
        <pc:chgData name="Jacob Patterson" userId="f3f3a0dd58a1e86e" providerId="LiveId" clId="{2ABF4925-0F00-466F-80ED-C42A8ED68361}" dt="2023-10-19T02:29:18.270" v="688" actId="729"/>
        <pc:sldMkLst>
          <pc:docMk/>
          <pc:sldMk cId="3965403039" sldId="326"/>
        </pc:sldMkLst>
      </pc:sldChg>
      <pc:sldChg chg="mod modShow">
        <pc:chgData name="Jacob Patterson" userId="f3f3a0dd58a1e86e" providerId="LiveId" clId="{2ABF4925-0F00-466F-80ED-C42A8ED68361}" dt="2023-10-15T17:25:03.848" v="687" actId="729"/>
        <pc:sldMkLst>
          <pc:docMk/>
          <pc:sldMk cId="1033880924" sldId="327"/>
        </pc:sldMkLst>
      </pc:sldChg>
      <pc:sldChg chg="mod modShow">
        <pc:chgData name="Jacob Patterson" userId="f3f3a0dd58a1e86e" providerId="LiveId" clId="{2ABF4925-0F00-466F-80ED-C42A8ED68361}" dt="2023-10-01T15:00:16.780" v="665" actId="729"/>
        <pc:sldMkLst>
          <pc:docMk/>
          <pc:sldMk cId="445371818" sldId="328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1133035666" sldId="329"/>
        </pc:sldMkLst>
      </pc:sldChg>
      <pc:sldChg chg="mod modShow">
        <pc:chgData name="Jacob Patterson" userId="f3f3a0dd58a1e86e" providerId="LiveId" clId="{2ABF4925-0F00-466F-80ED-C42A8ED68361}" dt="2023-10-01T15:00:20.392" v="666" actId="729"/>
        <pc:sldMkLst>
          <pc:docMk/>
          <pc:sldMk cId="2955461021" sldId="329"/>
        </pc:sldMkLst>
      </pc:sldChg>
      <pc:sldChg chg="mod modShow">
        <pc:chgData name="Jacob Patterson" userId="f3f3a0dd58a1e86e" providerId="LiveId" clId="{2ABF4925-0F00-466F-80ED-C42A8ED68361}" dt="2023-09-24T14:43:36.024" v="663" actId="729"/>
        <pc:sldMkLst>
          <pc:docMk/>
          <pc:sldMk cId="3733625003" sldId="330"/>
        </pc:sldMkLst>
      </pc:sldChg>
      <pc:sldChg chg="mod modShow">
        <pc:chgData name="Jacob Patterson" userId="f3f3a0dd58a1e86e" providerId="LiveId" clId="{2ABF4925-0F00-466F-80ED-C42A8ED68361}" dt="2023-11-09T00:52:20.010" v="714" actId="729"/>
        <pc:sldMkLst>
          <pc:docMk/>
          <pc:sldMk cId="1814208501" sldId="331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2268846345" sldId="331"/>
        </pc:sldMkLst>
      </pc:sldChg>
      <pc:sldChg chg="del mod ord modShow">
        <pc:chgData name="Jacob Patterson" userId="f3f3a0dd58a1e86e" providerId="LiveId" clId="{2ABF4925-0F00-466F-80ED-C42A8ED68361}" dt="2023-11-19T15:59:44.635" v="787" actId="2696"/>
        <pc:sldMkLst>
          <pc:docMk/>
          <pc:sldMk cId="1593043988" sldId="332"/>
        </pc:sldMkLst>
      </pc:sldChg>
      <pc:sldChg chg="del mod ord modShow">
        <pc:chgData name="Jacob Patterson" userId="f3f3a0dd58a1e86e" providerId="LiveId" clId="{2ABF4925-0F00-466F-80ED-C42A8ED68361}" dt="2023-11-19T15:59:44.635" v="787" actId="2696"/>
        <pc:sldMkLst>
          <pc:docMk/>
          <pc:sldMk cId="3005242317" sldId="333"/>
        </pc:sldMkLst>
      </pc:sldChg>
      <pc:sldChg chg="del mod modShow">
        <pc:chgData name="Jacob Patterson" userId="f3f3a0dd58a1e86e" providerId="LiveId" clId="{2ABF4925-0F00-466F-80ED-C42A8ED68361}" dt="2023-08-02T23:42:51.583" v="81" actId="2696"/>
        <pc:sldMkLst>
          <pc:docMk/>
          <pc:sldMk cId="3742161142" sldId="333"/>
        </pc:sldMkLst>
      </pc:sldChg>
      <pc:sldChg chg="mod modShow">
        <pc:chgData name="Jacob Patterson" userId="f3f3a0dd58a1e86e" providerId="LiveId" clId="{2ABF4925-0F00-466F-80ED-C42A8ED68361}" dt="2023-10-29T14:45:53.778" v="702" actId="729"/>
        <pc:sldMkLst>
          <pc:docMk/>
          <pc:sldMk cId="1711127635" sldId="334"/>
        </pc:sldMkLst>
      </pc:sldChg>
      <pc:sldChg chg="delSp modSp add del mod modShow">
        <pc:chgData name="Jacob Patterson" userId="f3f3a0dd58a1e86e" providerId="LiveId" clId="{2ABF4925-0F00-466F-80ED-C42A8ED68361}" dt="2023-08-02T23:42:51.583" v="81" actId="2696"/>
        <pc:sldMkLst>
          <pc:docMk/>
          <pc:sldMk cId="2914215277" sldId="334"/>
        </pc:sldMkLst>
      </pc:sldChg>
      <pc:sldChg chg="mod ord modShow">
        <pc:chgData name="Jacob Patterson" userId="f3f3a0dd58a1e86e" providerId="LiveId" clId="{2ABF4925-0F00-466F-80ED-C42A8ED68361}" dt="2023-11-06T00:02:30.147" v="713"/>
        <pc:sldMkLst>
          <pc:docMk/>
          <pc:sldMk cId="3292442407" sldId="335"/>
        </pc:sldMkLst>
      </pc:sldChg>
      <pc:sldChg chg="mod modShow">
        <pc:chgData name="Jacob Patterson" userId="f3f3a0dd58a1e86e" providerId="LiveId" clId="{2ABF4925-0F00-466F-80ED-C42A8ED68361}" dt="2024-09-08T15:03:37.879" v="921" actId="729"/>
        <pc:sldMkLst>
          <pc:docMk/>
          <pc:sldMk cId="2819987077" sldId="336"/>
        </pc:sldMkLst>
      </pc:sldChg>
      <pc:sldChg chg="mod modShow">
        <pc:chgData name="Jacob Patterson" userId="f3f3a0dd58a1e86e" providerId="LiveId" clId="{2ABF4925-0F00-466F-80ED-C42A8ED68361}" dt="2023-11-05T17:00:48.920" v="711" actId="729"/>
        <pc:sldMkLst>
          <pc:docMk/>
          <pc:sldMk cId="3385165537" sldId="337"/>
        </pc:sldMkLst>
      </pc:sldChg>
      <pc:sldChg chg="mod modShow">
        <pc:chgData name="Jacob Patterson" userId="f3f3a0dd58a1e86e" providerId="LiveId" clId="{2ABF4925-0F00-466F-80ED-C42A8ED68361}" dt="2023-11-05T17:00:43.132" v="710" actId="729"/>
        <pc:sldMkLst>
          <pc:docMk/>
          <pc:sldMk cId="264728564" sldId="338"/>
        </pc:sldMkLst>
      </pc:sldChg>
      <pc:sldChg chg="mod modShow">
        <pc:chgData name="Jacob Patterson" userId="f3f3a0dd58a1e86e" providerId="LiveId" clId="{2ABF4925-0F00-466F-80ED-C42A8ED68361}" dt="2023-10-19T02:29:18.270" v="688" actId="729"/>
        <pc:sldMkLst>
          <pc:docMk/>
          <pc:sldMk cId="2114107828" sldId="339"/>
        </pc:sldMkLst>
      </pc:sldChg>
      <pc:sldChg chg="mod modShow">
        <pc:chgData name="Jacob Patterson" userId="f3f3a0dd58a1e86e" providerId="LiveId" clId="{2ABF4925-0F00-466F-80ED-C42A8ED68361}" dt="2023-11-19T17:17:36.433" v="791" actId="729"/>
        <pc:sldMkLst>
          <pc:docMk/>
          <pc:sldMk cId="2048021639" sldId="340"/>
        </pc:sldMkLst>
      </pc:sldChg>
      <pc:sldChg chg="mod modShow">
        <pc:chgData name="Jacob Patterson" userId="f3f3a0dd58a1e86e" providerId="LiveId" clId="{2ABF4925-0F00-466F-80ED-C42A8ED68361}" dt="2023-10-29T14:46:19.257" v="703" actId="729"/>
        <pc:sldMkLst>
          <pc:docMk/>
          <pc:sldMk cId="1142475723" sldId="341"/>
        </pc:sldMkLst>
      </pc:sldChg>
      <pc:sldChg chg="mod modShow">
        <pc:chgData name="Jacob Patterson" userId="f3f3a0dd58a1e86e" providerId="LiveId" clId="{2ABF4925-0F00-466F-80ED-C42A8ED68361}" dt="2024-02-18T16:12:23.852" v="835" actId="729"/>
        <pc:sldMkLst>
          <pc:docMk/>
          <pc:sldMk cId="631922067" sldId="342"/>
        </pc:sldMkLst>
      </pc:sldChg>
      <pc:sldChg chg="mod modShow">
        <pc:chgData name="Jacob Patterson" userId="f3f3a0dd58a1e86e" providerId="LiveId" clId="{2ABF4925-0F00-466F-80ED-C42A8ED68361}" dt="2023-11-19T17:17:50.101" v="795" actId="729"/>
        <pc:sldMkLst>
          <pc:docMk/>
          <pc:sldMk cId="2575840357" sldId="343"/>
        </pc:sldMkLst>
      </pc:sldChg>
      <pc:sldChg chg="mod modShow">
        <pc:chgData name="Jacob Patterson" userId="f3f3a0dd58a1e86e" providerId="LiveId" clId="{2ABF4925-0F00-466F-80ED-C42A8ED68361}" dt="2023-10-19T02:38:03.426" v="693" actId="729"/>
        <pc:sldMkLst>
          <pc:docMk/>
          <pc:sldMk cId="3105942913" sldId="343"/>
        </pc:sldMkLst>
      </pc:sldChg>
      <pc:sldChg chg="del">
        <pc:chgData name="Jacob Patterson" userId="f3f3a0dd58a1e86e" providerId="LiveId" clId="{2ABF4925-0F00-466F-80ED-C42A8ED68361}" dt="2023-11-19T15:59:27.358" v="786" actId="2696"/>
        <pc:sldMkLst>
          <pc:docMk/>
          <pc:sldMk cId="828277098" sldId="344"/>
        </pc:sldMkLst>
      </pc:sldChg>
      <pc:sldChg chg="mod modShow">
        <pc:chgData name="Jacob Patterson" userId="f3f3a0dd58a1e86e" providerId="LiveId" clId="{2ABF4925-0F00-466F-80ED-C42A8ED68361}" dt="2023-11-19T16:02:17.100" v="788" actId="729"/>
        <pc:sldMkLst>
          <pc:docMk/>
          <pc:sldMk cId="402473418" sldId="345"/>
        </pc:sldMkLst>
      </pc:sldChg>
      <pc:sldChg chg="mod modShow">
        <pc:chgData name="Jacob Patterson" userId="f3f3a0dd58a1e86e" providerId="LiveId" clId="{2ABF4925-0F00-466F-80ED-C42A8ED68361}" dt="2023-10-19T02:38:00.371" v="692" actId="729"/>
        <pc:sldMkLst>
          <pc:docMk/>
          <pc:sldMk cId="2863606206" sldId="345"/>
        </pc:sldMkLst>
      </pc:sldChg>
      <pc:sldChg chg="addSp delSp modSp add del mod setBg">
        <pc:chgData name="Jacob Patterson" userId="f3f3a0dd58a1e86e" providerId="LiveId" clId="{2ABF4925-0F00-466F-80ED-C42A8ED68361}" dt="2023-11-19T15:59:44.635" v="787" actId="2696"/>
        <pc:sldMkLst>
          <pc:docMk/>
          <pc:sldMk cId="153575964" sldId="346"/>
        </pc:sldMkLst>
      </pc:sldChg>
      <pc:sldChg chg="new mod modShow">
        <pc:chgData name="Jacob Patterson" userId="f3f3a0dd58a1e86e" providerId="LiveId" clId="{2ABF4925-0F00-466F-80ED-C42A8ED68361}" dt="2023-11-19T17:17:28.778" v="790" actId="729"/>
        <pc:sldMkLst>
          <pc:docMk/>
          <pc:sldMk cId="2064233676" sldId="346"/>
        </pc:sldMkLst>
      </pc:sldChg>
      <pc:sldChg chg="del">
        <pc:chgData name="Jacob Patterson" userId="f3f3a0dd58a1e86e" providerId="LiveId" clId="{2ABF4925-0F00-466F-80ED-C42A8ED68361}" dt="2023-10-22T15:08:51.946" v="696" actId="2696"/>
        <pc:sldMkLst>
          <pc:docMk/>
          <pc:sldMk cId="937961862" sldId="348"/>
        </pc:sldMkLst>
      </pc:sldChg>
      <pc:sldChg chg="del">
        <pc:chgData name="Jacob Patterson" userId="f3f3a0dd58a1e86e" providerId="LiveId" clId="{2ABF4925-0F00-466F-80ED-C42A8ED68361}" dt="2023-10-22T15:08:38.590" v="695" actId="2696"/>
        <pc:sldMkLst>
          <pc:docMk/>
          <pc:sldMk cId="1654271994" sldId="349"/>
        </pc:sldMkLst>
      </pc:sldChg>
      <pc:sldChg chg="new setBg">
        <pc:chgData name="Jacob Patterson" userId="f3f3a0dd58a1e86e" providerId="LiveId" clId="{2ABF4925-0F00-466F-80ED-C42A8ED68361}" dt="2023-12-03T16:53:28.588" v="799"/>
        <pc:sldMkLst>
          <pc:docMk/>
          <pc:sldMk cId="1660094433" sldId="350"/>
        </pc:sldMkLst>
      </pc:sldChg>
      <pc:sldChg chg="new del setBg">
        <pc:chgData name="Jacob Patterson" userId="f3f3a0dd58a1e86e" providerId="LiveId" clId="{2ABF4925-0F00-466F-80ED-C42A8ED68361}" dt="2023-12-03T17:00:13.327" v="811" actId="2696"/>
        <pc:sldMkLst>
          <pc:docMk/>
          <pc:sldMk cId="3991785551" sldId="351"/>
        </pc:sldMkLst>
      </pc:sldChg>
      <pc:sldChg chg="new mod setBg modShow">
        <pc:chgData name="Jacob Patterson" userId="f3f3a0dd58a1e86e" providerId="LiveId" clId="{2ABF4925-0F00-466F-80ED-C42A8ED68361}" dt="2024-02-18T16:06:58.067" v="832" actId="729"/>
        <pc:sldMkLst>
          <pc:docMk/>
          <pc:sldMk cId="3558538596" sldId="352"/>
        </pc:sldMkLst>
      </pc:sldChg>
      <pc:sldChg chg="mod modShow">
        <pc:chgData name="Jacob Patterson" userId="f3f3a0dd58a1e86e" providerId="LiveId" clId="{2ABF4925-0F00-466F-80ED-C42A8ED68361}" dt="2024-12-08T16:53:11.904" v="948" actId="729"/>
        <pc:sldMkLst>
          <pc:docMk/>
          <pc:sldMk cId="958943338" sldId="354"/>
        </pc:sldMkLst>
      </pc:sldChg>
      <pc:sldChg chg="del">
        <pc:chgData name="Jacob Patterson" userId="f3f3a0dd58a1e86e" providerId="LiveId" clId="{2ABF4925-0F00-466F-80ED-C42A8ED68361}" dt="2023-12-10T15:59:43.240" v="825" actId="2696"/>
        <pc:sldMkLst>
          <pc:docMk/>
          <pc:sldMk cId="2519417780" sldId="355"/>
        </pc:sldMkLst>
      </pc:sldChg>
      <pc:sldChg chg="mod modShow">
        <pc:chgData name="Jacob Patterson" userId="f3f3a0dd58a1e86e" providerId="LiveId" clId="{2ABF4925-0F00-466F-80ED-C42A8ED68361}" dt="2024-12-29T15:59:06.049" v="962" actId="729"/>
        <pc:sldMkLst>
          <pc:docMk/>
          <pc:sldMk cId="4208682474" sldId="356"/>
        </pc:sldMkLst>
      </pc:sldChg>
      <pc:sldChg chg="mod modShow">
        <pc:chgData name="Jacob Patterson" userId="f3f3a0dd58a1e86e" providerId="LiveId" clId="{2ABF4925-0F00-466F-80ED-C42A8ED68361}" dt="2024-02-01T00:58:40.100" v="830" actId="729"/>
        <pc:sldMkLst>
          <pc:docMk/>
          <pc:sldMk cId="888915540" sldId="358"/>
        </pc:sldMkLst>
      </pc:sldChg>
      <pc:sldChg chg="add del">
        <pc:chgData name="Jacob Patterson" userId="f3f3a0dd58a1e86e" providerId="LiveId" clId="{2ABF4925-0F00-466F-80ED-C42A8ED68361}" dt="2024-01-04T01:17:04.432" v="829" actId="2696"/>
        <pc:sldMkLst>
          <pc:docMk/>
          <pc:sldMk cId="474459246" sldId="361"/>
        </pc:sldMkLst>
      </pc:sldChg>
      <pc:sldChg chg="mod modShow">
        <pc:chgData name="Jacob Patterson" userId="f3f3a0dd58a1e86e" providerId="LiveId" clId="{2ABF4925-0F00-466F-80ED-C42A8ED68361}" dt="2024-02-18T16:08:14.044" v="834" actId="729"/>
        <pc:sldMkLst>
          <pc:docMk/>
          <pc:sldMk cId="949846220" sldId="364"/>
        </pc:sldMkLst>
      </pc:sldChg>
      <pc:sldChg chg="mod modShow">
        <pc:chgData name="Jacob Patterson" userId="f3f3a0dd58a1e86e" providerId="LiveId" clId="{2ABF4925-0F00-466F-80ED-C42A8ED68361}" dt="2024-02-18T16:08:03.377" v="833" actId="729"/>
        <pc:sldMkLst>
          <pc:docMk/>
          <pc:sldMk cId="3399226922" sldId="365"/>
        </pc:sldMkLst>
      </pc:sldChg>
      <pc:sldChg chg="mod modShow">
        <pc:chgData name="Jacob Patterson" userId="f3f3a0dd58a1e86e" providerId="LiveId" clId="{2ABF4925-0F00-466F-80ED-C42A8ED68361}" dt="2024-02-29T01:09:10.145" v="841" actId="729"/>
        <pc:sldMkLst>
          <pc:docMk/>
          <pc:sldMk cId="293004538" sldId="366"/>
        </pc:sldMkLst>
      </pc:sldChg>
      <pc:sldChg chg="mod modShow">
        <pc:chgData name="Jacob Patterson" userId="f3f3a0dd58a1e86e" providerId="LiveId" clId="{2ABF4925-0F00-466F-80ED-C42A8ED68361}" dt="2024-02-29T01:07:47.244" v="838" actId="729"/>
        <pc:sldMkLst>
          <pc:docMk/>
          <pc:sldMk cId="2716645696" sldId="368"/>
        </pc:sldMkLst>
      </pc:sldChg>
      <pc:sldChg chg="mod modShow">
        <pc:chgData name="Jacob Patterson" userId="f3f3a0dd58a1e86e" providerId="LiveId" clId="{2ABF4925-0F00-466F-80ED-C42A8ED68361}" dt="2024-05-05T15:06:34.433" v="870" actId="729"/>
        <pc:sldMkLst>
          <pc:docMk/>
          <pc:sldMk cId="1093479532" sldId="369"/>
        </pc:sldMkLst>
      </pc:sldChg>
      <pc:sldChg chg="modSp mod modShow">
        <pc:chgData name="Jacob Patterson" userId="f3f3a0dd58a1e86e" providerId="LiveId" clId="{2ABF4925-0F00-466F-80ED-C42A8ED68361}" dt="2024-08-14T23:59:29.513" v="909" actId="729"/>
        <pc:sldMkLst>
          <pc:docMk/>
          <pc:sldMk cId="3360252837" sldId="370"/>
        </pc:sldMkLst>
      </pc:sldChg>
      <pc:sldChg chg="mod modShow">
        <pc:chgData name="Jacob Patterson" userId="f3f3a0dd58a1e86e" providerId="LiveId" clId="{2ABF4925-0F00-466F-80ED-C42A8ED68361}" dt="2024-03-07T00:59:02.315" v="854" actId="729"/>
        <pc:sldMkLst>
          <pc:docMk/>
          <pc:sldMk cId="2827895512" sldId="371"/>
        </pc:sldMkLst>
      </pc:sldChg>
      <pc:sldChg chg="mod modShow">
        <pc:chgData name="Jacob Patterson" userId="f3f3a0dd58a1e86e" providerId="LiveId" clId="{2ABF4925-0F00-466F-80ED-C42A8ED68361}" dt="2024-03-07T00:59:29.373" v="858" actId="729"/>
        <pc:sldMkLst>
          <pc:docMk/>
          <pc:sldMk cId="1769794334" sldId="372"/>
        </pc:sldMkLst>
      </pc:sldChg>
      <pc:sldChg chg="modSp mod modShow">
        <pc:chgData name="Jacob Patterson" userId="f3f3a0dd58a1e86e" providerId="LiveId" clId="{2ABF4925-0F00-466F-80ED-C42A8ED68361}" dt="2024-03-07T00:59:06.290" v="855" actId="729"/>
        <pc:sldMkLst>
          <pc:docMk/>
          <pc:sldMk cId="3953028848" sldId="373"/>
        </pc:sldMkLst>
      </pc:sldChg>
      <pc:sldChg chg="mod modShow">
        <pc:chgData name="Jacob Patterson" userId="f3f3a0dd58a1e86e" providerId="LiveId" clId="{2ABF4925-0F00-466F-80ED-C42A8ED68361}" dt="2024-03-17T15:51:24.339" v="859" actId="729"/>
        <pc:sldMkLst>
          <pc:docMk/>
          <pc:sldMk cId="276658291" sldId="375"/>
        </pc:sldMkLst>
      </pc:sldChg>
      <pc:sldChg chg="mod modShow">
        <pc:chgData name="Jacob Patterson" userId="f3f3a0dd58a1e86e" providerId="LiveId" clId="{2ABF4925-0F00-466F-80ED-C42A8ED68361}" dt="2024-03-17T15:51:29.910" v="860" actId="729"/>
        <pc:sldMkLst>
          <pc:docMk/>
          <pc:sldMk cId="3282722983" sldId="376"/>
        </pc:sldMkLst>
      </pc:sldChg>
      <pc:sldChg chg="modSp mod">
        <pc:chgData name="Jacob Patterson" userId="f3f3a0dd58a1e86e" providerId="LiveId" clId="{2ABF4925-0F00-466F-80ED-C42A8ED68361}" dt="2024-07-17T23:51:03.785" v="894" actId="1076"/>
        <pc:sldMkLst>
          <pc:docMk/>
          <pc:sldMk cId="2230086498" sldId="377"/>
        </pc:sldMkLst>
      </pc:sldChg>
      <pc:sldChg chg="mod modShow">
        <pc:chgData name="Jacob Patterson" userId="f3f3a0dd58a1e86e" providerId="LiveId" clId="{2ABF4925-0F00-466F-80ED-C42A8ED68361}" dt="2024-07-10T23:46:28.558" v="890" actId="729"/>
        <pc:sldMkLst>
          <pc:docMk/>
          <pc:sldMk cId="2589626040" sldId="378"/>
        </pc:sldMkLst>
      </pc:sldChg>
      <pc:sldChg chg="modSp mod">
        <pc:chgData name="Jacob Patterson" userId="f3f3a0dd58a1e86e" providerId="LiveId" clId="{2ABF4925-0F00-466F-80ED-C42A8ED68361}" dt="2024-04-14T14:59:04.843" v="867" actId="1076"/>
        <pc:sldMkLst>
          <pc:docMk/>
          <pc:sldMk cId="972379080" sldId="380"/>
        </pc:sldMkLst>
      </pc:sldChg>
      <pc:sldChg chg="del">
        <pc:chgData name="Jacob Patterson" userId="f3f3a0dd58a1e86e" providerId="LiveId" clId="{2ABF4925-0F00-466F-80ED-C42A8ED68361}" dt="2024-04-14T17:22:19.085" v="869" actId="2696"/>
        <pc:sldMkLst>
          <pc:docMk/>
          <pc:sldMk cId="3133073079" sldId="381"/>
        </pc:sldMkLst>
      </pc:sldChg>
      <pc:sldChg chg="modSp mod">
        <pc:chgData name="Jacob Patterson" userId="f3f3a0dd58a1e86e" providerId="LiveId" clId="{2ABF4925-0F00-466F-80ED-C42A8ED68361}" dt="2024-04-14T17:21:11.164" v="868" actId="14100"/>
        <pc:sldMkLst>
          <pc:docMk/>
          <pc:sldMk cId="2876218723" sldId="382"/>
        </pc:sldMkLst>
      </pc:sldChg>
      <pc:sldChg chg="mod modShow">
        <pc:chgData name="Jacob Patterson" userId="f3f3a0dd58a1e86e" providerId="LiveId" clId="{2ABF4925-0F00-466F-80ED-C42A8ED68361}" dt="2024-05-19T15:54:41.745" v="877" actId="729"/>
        <pc:sldMkLst>
          <pc:docMk/>
          <pc:sldMk cId="1617559977" sldId="384"/>
        </pc:sldMkLst>
      </pc:sldChg>
      <pc:sldChg chg="mod ord modShow">
        <pc:chgData name="Jacob Patterson" userId="f3f3a0dd58a1e86e" providerId="LiveId" clId="{2ABF4925-0F00-466F-80ED-C42A8ED68361}" dt="2024-09-25T23:36:58.782" v="933" actId="729"/>
        <pc:sldMkLst>
          <pc:docMk/>
          <pc:sldMk cId="3314687539" sldId="387"/>
        </pc:sldMkLst>
      </pc:sldChg>
      <pc:sldChg chg="mod modShow">
        <pc:chgData name="Jacob Patterson" userId="f3f3a0dd58a1e86e" providerId="LiveId" clId="{2ABF4925-0F00-466F-80ED-C42A8ED68361}" dt="2024-05-19T15:52:58.420" v="876" actId="729"/>
        <pc:sldMkLst>
          <pc:docMk/>
          <pc:sldMk cId="1167086339" sldId="394"/>
        </pc:sldMkLst>
      </pc:sldChg>
      <pc:sldChg chg="mod modShow">
        <pc:chgData name="Jacob Patterson" userId="f3f3a0dd58a1e86e" providerId="LiveId" clId="{2ABF4925-0F00-466F-80ED-C42A8ED68361}" dt="2024-05-29T23:42:19.419" v="878" actId="729"/>
        <pc:sldMkLst>
          <pc:docMk/>
          <pc:sldMk cId="789943538" sldId="395"/>
        </pc:sldMkLst>
      </pc:sldChg>
      <pc:sldChg chg="mod modShow">
        <pc:chgData name="Jacob Patterson" userId="f3f3a0dd58a1e86e" providerId="LiveId" clId="{2ABF4925-0F00-466F-80ED-C42A8ED68361}" dt="2024-05-15T23:27:05.324" v="871" actId="729"/>
        <pc:sldMkLst>
          <pc:docMk/>
          <pc:sldMk cId="3078884154" sldId="396"/>
        </pc:sldMkLst>
      </pc:sldChg>
      <pc:sldChg chg="mod modShow">
        <pc:chgData name="Jacob Patterson" userId="f3f3a0dd58a1e86e" providerId="LiveId" clId="{2ABF4925-0F00-466F-80ED-C42A8ED68361}" dt="2024-07-07T15:53:16.041" v="888" actId="729"/>
        <pc:sldMkLst>
          <pc:docMk/>
          <pc:sldMk cId="399772581" sldId="398"/>
        </pc:sldMkLst>
      </pc:sldChg>
      <pc:sldChg chg="mod modShow">
        <pc:chgData name="Jacob Patterson" userId="f3f3a0dd58a1e86e" providerId="LiveId" clId="{2ABF4925-0F00-466F-80ED-C42A8ED68361}" dt="2024-05-15T23:27:14.682" v="872" actId="729"/>
        <pc:sldMkLst>
          <pc:docMk/>
          <pc:sldMk cId="619570451" sldId="399"/>
        </pc:sldMkLst>
      </pc:sldChg>
      <pc:sldChg chg="new mod ord modShow">
        <pc:chgData name="Jacob Patterson" userId="f3f3a0dd58a1e86e" providerId="LiveId" clId="{2ABF4925-0F00-466F-80ED-C42A8ED68361}" dt="2024-12-29T16:11:43.888" v="963" actId="729"/>
        <pc:sldMkLst>
          <pc:docMk/>
          <pc:sldMk cId="804549320" sldId="400"/>
        </pc:sldMkLst>
      </pc:sldChg>
      <pc:sldChg chg="mod modShow">
        <pc:chgData name="Jacob Patterson" userId="f3f3a0dd58a1e86e" providerId="LiveId" clId="{2ABF4925-0F00-466F-80ED-C42A8ED68361}" dt="2024-09-15T17:10:41.671" v="927" actId="729"/>
        <pc:sldMkLst>
          <pc:docMk/>
          <pc:sldMk cId="4121193395" sldId="403"/>
        </pc:sldMkLst>
      </pc:sldChg>
      <pc:sldChg chg="mod modShow">
        <pc:chgData name="Jacob Patterson" userId="f3f3a0dd58a1e86e" providerId="LiveId" clId="{2ABF4925-0F00-466F-80ED-C42A8ED68361}" dt="2024-05-29T23:42:27.231" v="879" actId="729"/>
        <pc:sldMkLst>
          <pc:docMk/>
          <pc:sldMk cId="4149143882" sldId="405"/>
        </pc:sldMkLst>
      </pc:sldChg>
      <pc:sldChg chg="modSp mod">
        <pc:chgData name="Jacob Patterson" userId="f3f3a0dd58a1e86e" providerId="LiveId" clId="{2ABF4925-0F00-466F-80ED-C42A8ED68361}" dt="2024-06-16T15:51:17.418" v="884" actId="1076"/>
        <pc:sldMkLst>
          <pc:docMk/>
          <pc:sldMk cId="2730858203" sldId="407"/>
        </pc:sldMkLst>
      </pc:sldChg>
      <pc:sldChg chg="mod modShow">
        <pc:chgData name="Jacob Patterson" userId="f3f3a0dd58a1e86e" providerId="LiveId" clId="{2ABF4925-0F00-466F-80ED-C42A8ED68361}" dt="2024-06-19T23:49:56.401" v="885" actId="729"/>
        <pc:sldMkLst>
          <pc:docMk/>
          <pc:sldMk cId="2839855542" sldId="408"/>
        </pc:sldMkLst>
      </pc:sldChg>
      <pc:sldChg chg="mod modShow">
        <pc:chgData name="Jacob Patterson" userId="f3f3a0dd58a1e86e" providerId="LiveId" clId="{2ABF4925-0F00-466F-80ED-C42A8ED68361}" dt="2024-08-14T23:59:45.234" v="912" actId="729"/>
        <pc:sldMkLst>
          <pc:docMk/>
          <pc:sldMk cId="214688373" sldId="409"/>
        </pc:sldMkLst>
      </pc:sldChg>
      <pc:sldChg chg="mod modShow">
        <pc:chgData name="Jacob Patterson" userId="f3f3a0dd58a1e86e" providerId="LiveId" clId="{2ABF4925-0F00-466F-80ED-C42A8ED68361}" dt="2024-06-26T23:25:49.814" v="887" actId="729"/>
        <pc:sldMkLst>
          <pc:docMk/>
          <pc:sldMk cId="3581702216" sldId="410"/>
        </pc:sldMkLst>
      </pc:sldChg>
      <pc:sldChg chg="mod modShow">
        <pc:chgData name="Jacob Patterson" userId="f3f3a0dd58a1e86e" providerId="LiveId" clId="{2ABF4925-0F00-466F-80ED-C42A8ED68361}" dt="2024-07-10T23:46:18.882" v="889" actId="729"/>
        <pc:sldMkLst>
          <pc:docMk/>
          <pc:sldMk cId="381176053" sldId="413"/>
        </pc:sldMkLst>
      </pc:sldChg>
      <pc:sldChg chg="mod modShow">
        <pc:chgData name="Jacob Patterson" userId="f3f3a0dd58a1e86e" providerId="LiveId" clId="{2ABF4925-0F00-466F-80ED-C42A8ED68361}" dt="2024-08-14T23:59:38.946" v="911" actId="729"/>
        <pc:sldMkLst>
          <pc:docMk/>
          <pc:sldMk cId="2240687799" sldId="415"/>
        </pc:sldMkLst>
      </pc:sldChg>
      <pc:sldChg chg="mod modShow">
        <pc:chgData name="Jacob Patterson" userId="f3f3a0dd58a1e86e" providerId="LiveId" clId="{2ABF4925-0F00-466F-80ED-C42A8ED68361}" dt="2024-07-17T23:55:15.686" v="895" actId="729"/>
        <pc:sldMkLst>
          <pc:docMk/>
          <pc:sldMk cId="287581012" sldId="416"/>
        </pc:sldMkLst>
      </pc:sldChg>
      <pc:sldChg chg="mod modShow">
        <pc:chgData name="Jacob Patterson" userId="f3f3a0dd58a1e86e" providerId="LiveId" clId="{2ABF4925-0F00-466F-80ED-C42A8ED68361}" dt="2024-07-20T01:40:36.162" v="901" actId="729"/>
        <pc:sldMkLst>
          <pc:docMk/>
          <pc:sldMk cId="2183777114" sldId="417"/>
        </pc:sldMkLst>
      </pc:sldChg>
      <pc:sldChg chg="new mod modShow">
        <pc:chgData name="Jacob Patterson" userId="f3f3a0dd58a1e86e" providerId="LiveId" clId="{2ABF4925-0F00-466F-80ED-C42A8ED68361}" dt="2024-07-28T15:52:14.900" v="906" actId="729"/>
        <pc:sldMkLst>
          <pc:docMk/>
          <pc:sldMk cId="3783251315" sldId="420"/>
        </pc:sldMkLst>
      </pc:sldChg>
      <pc:sldChg chg="delSp new mod modShow">
        <pc:chgData name="Jacob Patterson" userId="f3f3a0dd58a1e86e" providerId="LiveId" clId="{2ABF4925-0F00-466F-80ED-C42A8ED68361}" dt="2024-08-15T01:08:50.938" v="913" actId="21"/>
        <pc:sldMkLst>
          <pc:docMk/>
          <pc:sldMk cId="2209688377" sldId="421"/>
        </pc:sldMkLst>
      </pc:sldChg>
      <pc:sldChg chg="mod modShow">
        <pc:chgData name="Jacob Patterson" userId="f3f3a0dd58a1e86e" providerId="LiveId" clId="{2ABF4925-0F00-466F-80ED-C42A8ED68361}" dt="2024-07-28T23:57:52.245" v="908" actId="729"/>
        <pc:sldMkLst>
          <pc:docMk/>
          <pc:sldMk cId="2867790958" sldId="423"/>
        </pc:sldMkLst>
      </pc:sldChg>
      <pc:sldChg chg="modSp mod modShow">
        <pc:chgData name="Jacob Patterson" userId="f3f3a0dd58a1e86e" providerId="LiveId" clId="{2ABF4925-0F00-466F-80ED-C42A8ED68361}" dt="2024-09-08T15:47:13.497" v="924" actId="729"/>
        <pc:sldMkLst>
          <pc:docMk/>
          <pc:sldMk cId="2591215330" sldId="424"/>
        </pc:sldMkLst>
      </pc:sldChg>
      <pc:sldChg chg="mod modShow">
        <pc:chgData name="Jacob Patterson" userId="f3f3a0dd58a1e86e" providerId="LiveId" clId="{2ABF4925-0F00-466F-80ED-C42A8ED68361}" dt="2024-09-08T15:47:06.686" v="922" actId="729"/>
        <pc:sldMkLst>
          <pc:docMk/>
          <pc:sldMk cId="4107780719" sldId="425"/>
        </pc:sldMkLst>
      </pc:sldChg>
      <pc:sldChg chg="mod modShow">
        <pc:chgData name="Jacob Patterson" userId="f3f3a0dd58a1e86e" providerId="LiveId" clId="{2ABF4925-0F00-466F-80ED-C42A8ED68361}" dt="2024-09-08T15:47:10.466" v="923" actId="729"/>
        <pc:sldMkLst>
          <pc:docMk/>
          <pc:sldMk cId="621026339" sldId="426"/>
        </pc:sldMkLst>
      </pc:sldChg>
      <pc:sldChg chg="mod modShow">
        <pc:chgData name="Jacob Patterson" userId="f3f3a0dd58a1e86e" providerId="LiveId" clId="{2ABF4925-0F00-466F-80ED-C42A8ED68361}" dt="2024-09-08T15:48:01.829" v="925" actId="729"/>
        <pc:sldMkLst>
          <pc:docMk/>
          <pc:sldMk cId="190617625" sldId="427"/>
        </pc:sldMkLst>
      </pc:sldChg>
      <pc:sldChg chg="mod modShow">
        <pc:chgData name="Jacob Patterson" userId="f3f3a0dd58a1e86e" providerId="LiveId" clId="{2ABF4925-0F00-466F-80ED-C42A8ED68361}" dt="2024-08-14T23:59:32.619" v="910" actId="729"/>
        <pc:sldMkLst>
          <pc:docMk/>
          <pc:sldMk cId="248288793" sldId="428"/>
        </pc:sldMkLst>
      </pc:sldChg>
      <pc:sldChg chg="modSp mod">
        <pc:chgData name="Jacob Patterson" userId="f3f3a0dd58a1e86e" providerId="LiveId" clId="{2ABF4925-0F00-466F-80ED-C42A8ED68361}" dt="2024-08-25T22:45:18.437" v="919" actId="1076"/>
        <pc:sldMkLst>
          <pc:docMk/>
          <pc:sldMk cId="1306059941" sldId="429"/>
        </pc:sldMkLst>
      </pc:sldChg>
      <pc:sldChg chg="mod modShow">
        <pc:chgData name="Jacob Patterson" userId="f3f3a0dd58a1e86e" providerId="LiveId" clId="{2ABF4925-0F00-466F-80ED-C42A8ED68361}" dt="2024-10-13T15:57:54.159" v="939" actId="729"/>
        <pc:sldMkLst>
          <pc:docMk/>
          <pc:sldMk cId="876782761" sldId="432"/>
        </pc:sldMkLst>
      </pc:sldChg>
      <pc:sldChg chg="mod modShow">
        <pc:chgData name="Jacob Patterson" userId="f3f3a0dd58a1e86e" providerId="LiveId" clId="{2ABF4925-0F00-466F-80ED-C42A8ED68361}" dt="2024-09-25T23:36:42.286" v="930" actId="729"/>
        <pc:sldMkLst>
          <pc:docMk/>
          <pc:sldMk cId="1637850137" sldId="433"/>
        </pc:sldMkLst>
      </pc:sldChg>
      <pc:sldChg chg="mod modShow">
        <pc:chgData name="Jacob Patterson" userId="f3f3a0dd58a1e86e" providerId="LiveId" clId="{2ABF4925-0F00-466F-80ED-C42A8ED68361}" dt="2024-10-13T15:58:02.938" v="941" actId="729"/>
        <pc:sldMkLst>
          <pc:docMk/>
          <pc:sldMk cId="2493447065" sldId="434"/>
        </pc:sldMkLst>
      </pc:sldChg>
      <pc:sldChg chg="mod modShow">
        <pc:chgData name="Jacob Patterson" userId="f3f3a0dd58a1e86e" providerId="LiveId" clId="{2ABF4925-0F00-466F-80ED-C42A8ED68361}" dt="2024-09-22T22:07:38.050" v="928" actId="729"/>
        <pc:sldMkLst>
          <pc:docMk/>
          <pc:sldMk cId="2757582355" sldId="435"/>
        </pc:sldMkLst>
      </pc:sldChg>
      <pc:sldChg chg="mod modShow">
        <pc:chgData name="Jacob Patterson" userId="f3f3a0dd58a1e86e" providerId="LiveId" clId="{2ABF4925-0F00-466F-80ED-C42A8ED68361}" dt="2024-12-27T00:55:59.904" v="958" actId="729"/>
        <pc:sldMkLst>
          <pc:docMk/>
          <pc:sldMk cId="707088543" sldId="436"/>
        </pc:sldMkLst>
      </pc:sldChg>
      <pc:sldChg chg="mod modShow">
        <pc:chgData name="Jacob Patterson" userId="f3f3a0dd58a1e86e" providerId="LiveId" clId="{2ABF4925-0F00-466F-80ED-C42A8ED68361}" dt="2024-09-25T23:36:33.585" v="929" actId="729"/>
        <pc:sldMkLst>
          <pc:docMk/>
          <pc:sldMk cId="4248485912" sldId="437"/>
        </pc:sldMkLst>
      </pc:sldChg>
      <pc:sldChg chg="del mod modShow">
        <pc:chgData name="Jacob Patterson" userId="f3f3a0dd58a1e86e" providerId="LiveId" clId="{2ABF4925-0F00-466F-80ED-C42A8ED68361}" dt="2024-10-13T15:57:59.595" v="940" actId="2696"/>
        <pc:sldMkLst>
          <pc:docMk/>
          <pc:sldMk cId="3853222947" sldId="438"/>
        </pc:sldMkLst>
      </pc:sldChg>
      <pc:sldChg chg="modSp mod">
        <pc:chgData name="Jacob Patterson" userId="f3f3a0dd58a1e86e" providerId="LiveId" clId="{2ABF4925-0F00-466F-80ED-C42A8ED68361}" dt="2024-11-17T15:54:37.007" v="942" actId="1076"/>
        <pc:sldMkLst>
          <pc:docMk/>
          <pc:sldMk cId="4225477957" sldId="439"/>
        </pc:sldMkLst>
        <pc:picChg chg="mod">
          <ac:chgData name="Jacob Patterson" userId="f3f3a0dd58a1e86e" providerId="LiveId" clId="{2ABF4925-0F00-466F-80ED-C42A8ED68361}" dt="2024-11-17T15:54:37.007" v="942" actId="1076"/>
          <ac:picMkLst>
            <pc:docMk/>
            <pc:sldMk cId="4225477957" sldId="439"/>
            <ac:picMk id="2" creationId="{8D489936-A166-BFDD-F4B5-7FE29C835950}"/>
          </ac:picMkLst>
        </pc:picChg>
      </pc:sldChg>
      <pc:sldChg chg="mod modShow">
        <pc:chgData name="Jacob Patterson" userId="f3f3a0dd58a1e86e" providerId="LiveId" clId="{2ABF4925-0F00-466F-80ED-C42A8ED68361}" dt="2024-12-19T01:00:31.550" v="950" actId="729"/>
        <pc:sldMkLst>
          <pc:docMk/>
          <pc:sldMk cId="2812945267" sldId="446"/>
        </pc:sldMkLst>
      </pc:sldChg>
      <pc:sldChg chg="mod modShow">
        <pc:chgData name="Jacob Patterson" userId="f3f3a0dd58a1e86e" providerId="LiveId" clId="{2ABF4925-0F00-466F-80ED-C42A8ED68361}" dt="2024-12-19T01:00:44.031" v="952" actId="729"/>
        <pc:sldMkLst>
          <pc:docMk/>
          <pc:sldMk cId="3416458848" sldId="447"/>
        </pc:sldMkLst>
      </pc:sldChg>
      <pc:sldChg chg="mod modShow">
        <pc:chgData name="Jacob Patterson" userId="f3f3a0dd58a1e86e" providerId="LiveId" clId="{2ABF4925-0F00-466F-80ED-C42A8ED68361}" dt="2024-12-27T00:55:45.758" v="955" actId="729"/>
        <pc:sldMkLst>
          <pc:docMk/>
          <pc:sldMk cId="2305139003" sldId="448"/>
        </pc:sldMkLst>
      </pc:sldChg>
      <pc:sldChg chg="mod modShow">
        <pc:chgData name="Jacob Patterson" userId="f3f3a0dd58a1e86e" providerId="LiveId" clId="{2ABF4925-0F00-466F-80ED-C42A8ED68361}" dt="2024-12-27T00:55:48.552" v="956" actId="729"/>
        <pc:sldMkLst>
          <pc:docMk/>
          <pc:sldMk cId="1945717697" sldId="449"/>
        </pc:sldMkLst>
      </pc:sldChg>
      <pc:sldChg chg="mod modShow">
        <pc:chgData name="Jacob Patterson" userId="f3f3a0dd58a1e86e" providerId="LiveId" clId="{2ABF4925-0F00-466F-80ED-C42A8ED68361}" dt="2024-12-19T01:00:36.658" v="951" actId="729"/>
        <pc:sldMkLst>
          <pc:docMk/>
          <pc:sldMk cId="3218171221" sldId="451"/>
        </pc:sldMkLst>
      </pc:sldChg>
      <pc:sldChg chg="new mod setBg modShow">
        <pc:chgData name="Jacob Patterson" userId="f3f3a0dd58a1e86e" providerId="LiveId" clId="{2ABF4925-0F00-466F-80ED-C42A8ED68361}" dt="2024-12-08T16:53:13.980" v="949" actId="729"/>
        <pc:sldMkLst>
          <pc:docMk/>
          <pc:sldMk cId="3536845028" sldId="452"/>
        </pc:sldMkLst>
      </pc:sldChg>
      <pc:sldChg chg="mod modShow">
        <pc:chgData name="Jacob Patterson" userId="f3f3a0dd58a1e86e" providerId="LiveId" clId="{2ABF4925-0F00-466F-80ED-C42A8ED68361}" dt="2024-12-27T01:17:20.377" v="959" actId="729"/>
        <pc:sldMkLst>
          <pc:docMk/>
          <pc:sldMk cId="2391924638" sldId="455"/>
        </pc:sldMkLst>
      </pc:sldChg>
      <pc:sldChg chg="del mod modShow">
        <pc:chgData name="Jacob Patterson" userId="f3f3a0dd58a1e86e" providerId="LiveId" clId="{2ABF4925-0F00-466F-80ED-C42A8ED68361}" dt="2025-01-06T01:29:51.097" v="965" actId="2696"/>
        <pc:sldMkLst>
          <pc:docMk/>
          <pc:sldMk cId="2706973539" sldId="457"/>
        </pc:sldMkLst>
      </pc:sldChg>
      <pc:sldChg chg="mod modShow">
        <pc:chgData name="Jacob Patterson" userId="f3f3a0dd58a1e86e" providerId="LiveId" clId="{2ABF4925-0F00-466F-80ED-C42A8ED68361}" dt="2025-02-02T16:04:09.554" v="968" actId="729"/>
        <pc:sldMkLst>
          <pc:docMk/>
          <pc:sldMk cId="1076121520" sldId="458"/>
        </pc:sldMkLst>
      </pc:sldChg>
      <pc:sldChg chg="mod modShow">
        <pc:chgData name="Jacob Patterson" userId="f3f3a0dd58a1e86e" providerId="LiveId" clId="{2ABF4925-0F00-466F-80ED-C42A8ED68361}" dt="2025-01-30T00:37:45.561" v="967" actId="729"/>
        <pc:sldMkLst>
          <pc:docMk/>
          <pc:sldMk cId="2094642806" sldId="459"/>
        </pc:sldMkLst>
      </pc:sldChg>
      <pc:sldChg chg="mod modShow">
        <pc:chgData name="Jacob Patterson" userId="f3f3a0dd58a1e86e" providerId="LiveId" clId="{2ABF4925-0F00-466F-80ED-C42A8ED68361}" dt="2025-01-26T16:43:13.169" v="966" actId="729"/>
        <pc:sldMkLst>
          <pc:docMk/>
          <pc:sldMk cId="1488446901" sldId="460"/>
        </pc:sldMkLst>
      </pc:sldChg>
    </pc:docChg>
  </pc:docChgLst>
  <pc:docChgLst>
    <pc:chgData name="Brinley Fugitt" userId="65780069af806314" providerId="LiveId" clId="{B1D75579-648E-3744-8EE3-0046C31B64D0}"/>
    <pc:docChg chg="addSld delSld modSld">
      <pc:chgData name="Brinley Fugitt" userId="65780069af806314" providerId="LiveId" clId="{B1D75579-648E-3744-8EE3-0046C31B64D0}" dt="2024-09-14T01:03:53.704" v="13" actId="14100"/>
      <pc:docMkLst>
        <pc:docMk/>
      </pc:docMkLst>
      <pc:sldChg chg="mod modShow">
        <pc:chgData name="Brinley Fugitt" userId="65780069af806314" providerId="LiveId" clId="{B1D75579-648E-3744-8EE3-0046C31B64D0}" dt="2024-09-13T18:50:01.377" v="0" actId="729"/>
        <pc:sldMkLst>
          <pc:docMk/>
          <pc:sldMk cId="190617625" sldId="427"/>
        </pc:sldMkLst>
      </pc:sldChg>
      <pc:sldChg chg="del">
        <pc:chgData name="Brinley Fugitt" userId="65780069af806314" providerId="LiveId" clId="{B1D75579-648E-3744-8EE3-0046C31B64D0}" dt="2024-09-13T18:50:11.212" v="1" actId="2696"/>
        <pc:sldMkLst>
          <pc:docMk/>
          <pc:sldMk cId="1234788429" sldId="431"/>
        </pc:sldMkLst>
      </pc:sldChg>
      <pc:sldChg chg="addSp modSp new">
        <pc:chgData name="Brinley Fugitt" userId="65780069af806314" providerId="LiveId" clId="{B1D75579-648E-3744-8EE3-0046C31B64D0}" dt="2024-09-13T18:50:23.975" v="7" actId="14100"/>
        <pc:sldMkLst>
          <pc:docMk/>
          <pc:sldMk cId="1629394451" sldId="431"/>
        </pc:sldMkLst>
      </pc:sldChg>
      <pc:sldChg chg="addSp modSp new">
        <pc:chgData name="Brinley Fugitt" userId="65780069af806314" providerId="LiveId" clId="{B1D75579-648E-3744-8EE3-0046C31B64D0}" dt="2024-09-14T01:03:53.704" v="13" actId="14100"/>
        <pc:sldMkLst>
          <pc:docMk/>
          <pc:sldMk cId="876782761" sldId="432"/>
        </pc:sldMkLst>
      </pc:sldChg>
    </pc:docChg>
  </pc:docChgLst>
  <pc:docChgLst>
    <pc:chgData name="Jacob Patterson" userId="f3f3a0dd58a1e86e" providerId="LiveId" clId="{4F5C792D-3239-47BC-BAC1-F617B9069F59}"/>
    <pc:docChg chg="custSel modSld">
      <pc:chgData name="Jacob Patterson" userId="f3f3a0dd58a1e86e" providerId="LiveId" clId="{4F5C792D-3239-47BC-BAC1-F617B9069F59}" dt="2023-09-17T06:28:37.876" v="70" actId="692"/>
      <pc:docMkLst>
        <pc:docMk/>
      </pc:docMkLst>
      <pc:sldChg chg="delSp modSp mod">
        <pc:chgData name="Jacob Patterson" userId="f3f3a0dd58a1e86e" providerId="LiveId" clId="{4F5C792D-3239-47BC-BAC1-F617B9069F59}" dt="2023-09-17T06:28:37.876" v="70" actId="692"/>
        <pc:sldMkLst>
          <pc:docMk/>
          <pc:sldMk cId="3213305396" sldId="324"/>
        </pc:sldMkLst>
      </pc:sldChg>
    </pc:docChg>
  </pc:docChgLst>
  <pc:docChgLst>
    <pc:chgData name="Brinley Fugitt" userId="65780069af806314" providerId="LiveId" clId="{57C77E8E-437C-724A-B498-D05A6A7A33E2}"/>
    <pc:docChg chg="addSld delSld modSld">
      <pc:chgData name="Brinley Fugitt" userId="65780069af806314" providerId="LiveId" clId="{57C77E8E-437C-724A-B498-D05A6A7A33E2}" dt="2024-09-12T18:19:03.059" v="10" actId="2696"/>
      <pc:docMkLst>
        <pc:docMk/>
      </pc:docMkLst>
      <pc:sldChg chg="del">
        <pc:chgData name="Brinley Fugitt" userId="65780069af806314" providerId="LiveId" clId="{57C77E8E-437C-724A-B498-D05A6A7A33E2}" dt="2024-09-12T18:18:59.920" v="8" actId="2696"/>
        <pc:sldMkLst>
          <pc:docMk/>
          <pc:sldMk cId="2591215330" sldId="424"/>
        </pc:sldMkLst>
      </pc:sldChg>
      <pc:sldChg chg="del">
        <pc:chgData name="Brinley Fugitt" userId="65780069af806314" providerId="LiveId" clId="{57C77E8E-437C-724A-B498-D05A6A7A33E2}" dt="2024-09-12T18:19:01.584" v="9" actId="2696"/>
        <pc:sldMkLst>
          <pc:docMk/>
          <pc:sldMk cId="4107780719" sldId="425"/>
        </pc:sldMkLst>
      </pc:sldChg>
      <pc:sldChg chg="del">
        <pc:chgData name="Brinley Fugitt" userId="65780069af806314" providerId="LiveId" clId="{57C77E8E-437C-724A-B498-D05A6A7A33E2}" dt="2024-09-12T18:19:03.059" v="10" actId="2696"/>
        <pc:sldMkLst>
          <pc:docMk/>
          <pc:sldMk cId="621026339" sldId="426"/>
        </pc:sldMkLst>
      </pc:sldChg>
      <pc:sldChg chg="addSp modSp new mod modShow">
        <pc:chgData name="Brinley Fugitt" userId="65780069af806314" providerId="LiveId" clId="{57C77E8E-437C-724A-B498-D05A6A7A33E2}" dt="2024-09-12T18:18:52.321" v="7" actId="729"/>
        <pc:sldMkLst>
          <pc:docMk/>
          <pc:sldMk cId="1234788429" sldId="431"/>
        </pc:sldMkLst>
      </pc:sldChg>
    </pc:docChg>
  </pc:docChgLst>
  <pc:docChgLst>
    <pc:chgData name="Jacob Patterson" userId="f3f3a0dd58a1e86e" providerId="Windows Live" clId="Web-{C6A1B4E4-643E-36C9-E38A-7EFA87FD6119}"/>
    <pc:docChg chg="modSld">
      <pc:chgData name="Jacob Patterson" userId="f3f3a0dd58a1e86e" providerId="Windows Live" clId="Web-{C6A1B4E4-643E-36C9-E38A-7EFA87FD6119}" dt="2024-12-26T20:40:05.380" v="1"/>
      <pc:docMkLst>
        <pc:docMk/>
      </pc:docMkLst>
      <pc:sldChg chg="mod modShow">
        <pc:chgData name="Jacob Patterson" userId="f3f3a0dd58a1e86e" providerId="Windows Live" clId="Web-{C6A1B4E4-643E-36C9-E38A-7EFA87FD6119}" dt="2024-12-26T20:40:05.380" v="1"/>
        <pc:sldMkLst>
          <pc:docMk/>
          <pc:sldMk cId="2391924638" sldId="455"/>
        </pc:sldMkLst>
      </pc:sldChg>
    </pc:docChg>
  </pc:docChgLst>
  <pc:docChgLst>
    <pc:chgData name="Jacob Patterson" userId="f3f3a0dd58a1e86e" providerId="LiveId" clId="{A2B79DBA-5DC1-D443-B7C1-063DE22017A5}"/>
    <pc:docChg chg="undo custSel modSld">
      <pc:chgData name="Jacob Patterson" userId="f3f3a0dd58a1e86e" providerId="LiveId" clId="{A2B79DBA-5DC1-D443-B7C1-063DE22017A5}" dt="2024-12-29T15:58:33.944" v="11" actId="14100"/>
      <pc:docMkLst>
        <pc:docMk/>
      </pc:docMkLst>
      <pc:sldChg chg="modSp">
        <pc:chgData name="Jacob Patterson" userId="f3f3a0dd58a1e86e" providerId="LiveId" clId="{A2B79DBA-5DC1-D443-B7C1-063DE22017A5}" dt="2024-12-29T15:58:07.869" v="3" actId="1076"/>
        <pc:sldMkLst>
          <pc:docMk/>
          <pc:sldMk cId="430738019" sldId="379"/>
        </pc:sldMkLst>
        <pc:picChg chg="mod">
          <ac:chgData name="Jacob Patterson" userId="f3f3a0dd58a1e86e" providerId="LiveId" clId="{A2B79DBA-5DC1-D443-B7C1-063DE22017A5}" dt="2024-12-29T15:58:07.869" v="3" actId="1076"/>
          <ac:picMkLst>
            <pc:docMk/>
            <pc:sldMk cId="430738019" sldId="379"/>
            <ac:picMk id="2" creationId="{634255DF-C4A2-4BB6-4D0C-B836C4074F9B}"/>
          </ac:picMkLst>
        </pc:picChg>
      </pc:sldChg>
      <pc:sldChg chg="addSp modSp">
        <pc:chgData name="Jacob Patterson" userId="f3f3a0dd58a1e86e" providerId="LiveId" clId="{A2B79DBA-5DC1-D443-B7C1-063DE22017A5}" dt="2024-12-29T15:58:33.944" v="11" actId="14100"/>
        <pc:sldMkLst>
          <pc:docMk/>
          <pc:sldMk cId="804549320" sldId="400"/>
        </pc:sldMkLst>
      </pc:sldChg>
    </pc:docChg>
  </pc:docChgLst>
  <pc:docChgLst>
    <pc:chgData name="brinleykate.12@gmail.com" userId="65780069af806314" providerId="LiveId" clId="{028BF999-3335-2945-BC7E-B362E6457352}"/>
    <pc:docChg chg="addSld delSld modSld">
      <pc:chgData name="brinleykate.12@gmail.com" userId="65780069af806314" providerId="LiveId" clId="{028BF999-3335-2945-BC7E-B362E6457352}" dt="2023-07-01T05:29:45.535" v="16" actId="729"/>
      <pc:docMkLst>
        <pc:docMk/>
      </pc:docMkLst>
      <pc:sldChg chg="del">
        <pc:chgData name="brinleykate.12@gmail.com" userId="65780069af806314" providerId="LiveId" clId="{028BF999-3335-2945-BC7E-B362E6457352}" dt="2023-07-01T05:27:10.520" v="5" actId="2696"/>
        <pc:sldMkLst>
          <pc:docMk/>
          <pc:sldMk cId="3991625430" sldId="296"/>
        </pc:sldMkLst>
      </pc:sldChg>
      <pc:sldChg chg="del">
        <pc:chgData name="brinleykate.12@gmail.com" userId="65780069af806314" providerId="LiveId" clId="{028BF999-3335-2945-BC7E-B362E6457352}" dt="2023-07-01T05:27:12.464" v="6" actId="2696"/>
        <pc:sldMkLst>
          <pc:docMk/>
          <pc:sldMk cId="637630852" sldId="297"/>
        </pc:sldMkLst>
      </pc:sldChg>
      <pc:sldChg chg="del">
        <pc:chgData name="brinleykate.12@gmail.com" userId="65780069af806314" providerId="LiveId" clId="{028BF999-3335-2945-BC7E-B362E6457352}" dt="2023-07-01T05:27:06.620" v="4" actId="2696"/>
        <pc:sldMkLst>
          <pc:docMk/>
          <pc:sldMk cId="1105123512" sldId="301"/>
        </pc:sldMkLst>
      </pc:sldChg>
      <pc:sldChg chg="mod modShow">
        <pc:chgData name="brinleykate.12@gmail.com" userId="65780069af806314" providerId="LiveId" clId="{028BF999-3335-2945-BC7E-B362E6457352}" dt="2023-07-01T05:26:32.823" v="1" actId="729"/>
        <pc:sldMkLst>
          <pc:docMk/>
          <pc:sldMk cId="2021870059" sldId="305"/>
        </pc:sldMkLst>
      </pc:sldChg>
      <pc:sldChg chg="del">
        <pc:chgData name="brinleykate.12@gmail.com" userId="65780069af806314" providerId="LiveId" clId="{028BF999-3335-2945-BC7E-B362E6457352}" dt="2023-07-01T05:26:43.982" v="2" actId="2696"/>
        <pc:sldMkLst>
          <pc:docMk/>
          <pc:sldMk cId="1292344115" sldId="306"/>
        </pc:sldMkLst>
      </pc:sldChg>
      <pc:sldChg chg="del">
        <pc:chgData name="brinleykate.12@gmail.com" userId="65780069af806314" providerId="LiveId" clId="{028BF999-3335-2945-BC7E-B362E6457352}" dt="2023-07-01T05:26:46.237" v="3" actId="2696"/>
        <pc:sldMkLst>
          <pc:docMk/>
          <pc:sldMk cId="2649969710" sldId="307"/>
        </pc:sldMkLst>
      </pc:sldChg>
      <pc:sldChg chg="mod modShow">
        <pc:chgData name="brinleykate.12@gmail.com" userId="65780069af806314" providerId="LiveId" clId="{028BF999-3335-2945-BC7E-B362E6457352}" dt="2023-07-01T05:26:27.099" v="0" actId="729"/>
        <pc:sldMkLst>
          <pc:docMk/>
          <pc:sldMk cId="3086860055" sldId="308"/>
        </pc:sldMkLst>
      </pc:sldChg>
      <pc:sldChg chg="addSp modSp new mod modShow">
        <pc:chgData name="brinleykate.12@gmail.com" userId="65780069af806314" providerId="LiveId" clId="{028BF999-3335-2945-BC7E-B362E6457352}" dt="2023-07-01T05:29:45.535" v="16" actId="729"/>
        <pc:sldMkLst>
          <pc:docMk/>
          <pc:sldMk cId="3685685182" sldId="309"/>
        </pc:sldMkLst>
      </pc:sldChg>
    </pc:docChg>
  </pc:docChgLst>
  <pc:docChgLst>
    <pc:chgData name="Brinley Fugitt" userId="65780069af806314" providerId="LiveId" clId="{A3D18CD6-EB9B-0940-A185-FDA0FFE8B213}"/>
    <pc:docChg chg="addSld modSld">
      <pc:chgData name="Brinley Fugitt" userId="65780069af806314" providerId="LiveId" clId="{A3D18CD6-EB9B-0940-A185-FDA0FFE8B213}" dt="2024-09-08T04:16:13.629" v="9" actId="729"/>
      <pc:docMkLst>
        <pc:docMk/>
      </pc:docMkLst>
      <pc:sldChg chg="mod modShow">
        <pc:chgData name="Brinley Fugitt" userId="65780069af806314" providerId="LiveId" clId="{A3D18CD6-EB9B-0940-A185-FDA0FFE8B213}" dt="2024-09-08T04:16:13.629" v="9" actId="729"/>
        <pc:sldMkLst>
          <pc:docMk/>
          <pc:sldMk cId="2819987077" sldId="336"/>
        </pc:sldMkLst>
      </pc:sldChg>
      <pc:sldChg chg="mod modShow">
        <pc:chgData name="Brinley Fugitt" userId="65780069af806314" providerId="LiveId" clId="{A3D18CD6-EB9B-0940-A185-FDA0FFE8B213}" dt="2024-09-08T03:52:47.288" v="1" actId="729"/>
        <pc:sldMkLst>
          <pc:docMk/>
          <pc:sldMk cId="2589626040" sldId="378"/>
        </pc:sldMkLst>
      </pc:sldChg>
      <pc:sldChg chg="addSp modSp new">
        <pc:chgData name="Brinley Fugitt" userId="65780069af806314" providerId="LiveId" clId="{A3D18CD6-EB9B-0940-A185-FDA0FFE8B213}" dt="2024-09-08T04:16:04.693" v="8" actId="14100"/>
        <pc:sldMkLst>
          <pc:docMk/>
          <pc:sldMk cId="445556231" sldId="430"/>
        </pc:sldMkLst>
      </pc:sldChg>
    </pc:docChg>
  </pc:docChgLst>
  <pc:docChgLst>
    <pc:chgData name="Brinley Fugitt" userId="65780069af806314" providerId="LiveId" clId="{415B2FA2-ED42-5440-975A-37CC07C689FC}"/>
    <pc:docChg chg="addSld delSld modSld">
      <pc:chgData name="Brinley Fugitt" userId="65780069af806314" providerId="LiveId" clId="{415B2FA2-ED42-5440-975A-37CC07C689FC}" dt="2024-09-19T13:05:45.233" v="15" actId="14100"/>
      <pc:docMkLst>
        <pc:docMk/>
      </pc:docMkLst>
      <pc:sldChg chg="mod modShow">
        <pc:chgData name="Brinley Fugitt" userId="65780069af806314" providerId="LiveId" clId="{415B2FA2-ED42-5440-975A-37CC07C689FC}" dt="2024-09-19T13:05:31.839" v="8" actId="729"/>
        <pc:sldMkLst>
          <pc:docMk/>
          <pc:sldMk cId="876782761" sldId="432"/>
        </pc:sldMkLst>
      </pc:sldChg>
      <pc:sldChg chg="addSp modSp new">
        <pc:chgData name="Brinley Fugitt" userId="65780069af806314" providerId="LiveId" clId="{415B2FA2-ED42-5440-975A-37CC07C689FC}" dt="2024-09-19T12:57:53.644" v="7" actId="14100"/>
        <pc:sldMkLst>
          <pc:docMk/>
          <pc:sldMk cId="1637850137" sldId="433"/>
        </pc:sldMkLst>
      </pc:sldChg>
      <pc:sldChg chg="del">
        <pc:chgData name="Brinley Fugitt" userId="65780069af806314" providerId="LiveId" clId="{415B2FA2-ED42-5440-975A-37CC07C689FC}" dt="2024-09-19T12:57:41.301" v="0" actId="2696"/>
        <pc:sldMkLst>
          <pc:docMk/>
          <pc:sldMk cId="3070128699" sldId="433"/>
        </pc:sldMkLst>
      </pc:sldChg>
      <pc:sldChg chg="addSp modSp new">
        <pc:chgData name="Brinley Fugitt" userId="65780069af806314" providerId="LiveId" clId="{415B2FA2-ED42-5440-975A-37CC07C689FC}" dt="2024-09-19T13:05:45.233" v="15" actId="14100"/>
        <pc:sldMkLst>
          <pc:docMk/>
          <pc:sldMk cId="2493447065" sldId="434"/>
        </pc:sldMkLst>
      </pc:sldChg>
    </pc:docChg>
  </pc:docChgLst>
  <pc:docChgLst>
    <pc:chgData name="Brinley Fugitt" userId="65780069af806314" providerId="LiveId" clId="{F194F209-7CF0-364F-987A-CE7EB12C6432}"/>
    <pc:docChg chg="undo custSel addSld delSld modSld">
      <pc:chgData name="Brinley Fugitt" userId="65780069af806314" providerId="LiveId" clId="{F194F209-7CF0-364F-987A-CE7EB12C6432}" dt="2024-09-22T23:40:08.608" v="22" actId="14100"/>
      <pc:docMkLst>
        <pc:docMk/>
      </pc:docMkLst>
      <pc:sldChg chg="addSp delSp modSp new del">
        <pc:chgData name="Brinley Fugitt" userId="65780069af806314" providerId="LiveId" clId="{F194F209-7CF0-364F-987A-CE7EB12C6432}" dt="2024-09-22T23:39:54.717" v="16" actId="2696"/>
        <pc:sldMkLst>
          <pc:docMk/>
          <pc:sldMk cId="2757582355" sldId="435"/>
        </pc:sldMkLst>
      </pc:sldChg>
      <pc:sldChg chg="addSp modSp new">
        <pc:chgData name="Brinley Fugitt" userId="65780069af806314" providerId="LiveId" clId="{F194F209-7CF0-364F-987A-CE7EB12C6432}" dt="2024-09-22T17:34:58.562" v="15" actId="14100"/>
        <pc:sldMkLst>
          <pc:docMk/>
          <pc:sldMk cId="707088543" sldId="436"/>
        </pc:sldMkLst>
      </pc:sldChg>
      <pc:sldChg chg="addSp modSp new">
        <pc:chgData name="Brinley Fugitt" userId="65780069af806314" providerId="LiveId" clId="{F194F209-7CF0-364F-987A-CE7EB12C6432}" dt="2024-09-22T23:40:08.608" v="22" actId="14100"/>
        <pc:sldMkLst>
          <pc:docMk/>
          <pc:sldMk cId="4248485912" sldId="437"/>
        </pc:sldMkLst>
      </pc:sldChg>
    </pc:docChg>
  </pc:docChgLst>
  <pc:docChgLst>
    <pc:chgData name="Brinley Fugitt" userId="65780069af806314" providerId="LiveId" clId="{0C084ADA-D6A6-3741-A0E9-149393E2119F}"/>
    <pc:docChg chg="addSld modSld">
      <pc:chgData name="Brinley Fugitt" userId="65780069af806314" providerId="LiveId" clId="{0C084ADA-D6A6-3741-A0E9-149393E2119F}" dt="2025-01-23T02:03:33.625" v="8" actId="14100"/>
      <pc:docMkLst>
        <pc:docMk/>
      </pc:docMkLst>
      <pc:sldChg chg="addSp modSp new">
        <pc:chgData name="Brinley Fugitt" userId="65780069af806314" providerId="LiveId" clId="{0C084ADA-D6A6-3741-A0E9-149393E2119F}" dt="2025-01-23T02:03:33.625" v="8" actId="14100"/>
        <pc:sldMkLst>
          <pc:docMk/>
          <pc:sldMk cId="2873018876" sldId="462"/>
        </pc:sldMkLst>
        <pc:picChg chg="add mod">
          <ac:chgData name="Brinley Fugitt" userId="65780069af806314" providerId="LiveId" clId="{0C084ADA-D6A6-3741-A0E9-149393E2119F}" dt="2025-01-23T02:03:33.625" v="8" actId="14100"/>
          <ac:picMkLst>
            <pc:docMk/>
            <pc:sldMk cId="2873018876" sldId="462"/>
            <ac:picMk id="2" creationId="{AF29FC8D-DA9C-0441-CBD8-8DA3AEA6F583}"/>
          </ac:picMkLst>
        </pc:picChg>
      </pc:sldChg>
    </pc:docChg>
  </pc:docChgLst>
  <pc:docChgLst>
    <pc:chgData name="Brinley Fugitt" userId="65780069af806314" providerId="LiveId" clId="{45AAA36A-4C84-5040-B57E-4C2C58CAB265}"/>
    <pc:docChg chg="undo custSel addSld delSld modSld">
      <pc:chgData name="Brinley Fugitt" userId="65780069af806314" providerId="LiveId" clId="{45AAA36A-4C84-5040-B57E-4C2C58CAB265}" dt="2025-01-11T23:48:38.896" v="276" actId="14100"/>
      <pc:docMkLst>
        <pc:docMk/>
      </pc:docMkLst>
      <pc:sldChg chg="mod modShow">
        <pc:chgData name="Brinley Fugitt" userId="65780069af806314" providerId="LiveId" clId="{45AAA36A-4C84-5040-B57E-4C2C58CAB265}" dt="2024-12-25T16:56:37.191" v="172" actId="729"/>
        <pc:sldMkLst>
          <pc:docMk/>
          <pc:sldMk cId="3558538596" sldId="352"/>
        </pc:sldMkLst>
      </pc:sldChg>
      <pc:sldChg chg="modSp mod modShow">
        <pc:chgData name="Brinley Fugitt" userId="65780069af806314" providerId="LiveId" clId="{45AAA36A-4C84-5040-B57E-4C2C58CAB265}" dt="2024-12-01T15:37:19.587" v="138" actId="14100"/>
        <pc:sldMkLst>
          <pc:docMk/>
          <pc:sldMk cId="958943338" sldId="354"/>
        </pc:sldMkLst>
        <pc:picChg chg="mod">
          <ac:chgData name="Brinley Fugitt" userId="65780069af806314" providerId="LiveId" clId="{45AAA36A-4C84-5040-B57E-4C2C58CAB265}" dt="2024-12-01T15:37:19.587" v="138" actId="14100"/>
          <ac:picMkLst>
            <pc:docMk/>
            <pc:sldMk cId="958943338" sldId="354"/>
            <ac:picMk id="2" creationId="{3D3C1D10-5F24-8F8B-936C-E4BEDBED78B5}"/>
          </ac:picMkLst>
        </pc:picChg>
      </pc:sldChg>
      <pc:sldChg chg="mod modShow">
        <pc:chgData name="Brinley Fugitt" userId="65780069af806314" providerId="LiveId" clId="{45AAA36A-4C84-5040-B57E-4C2C58CAB265}" dt="2025-01-11T23:26:58.154" v="269" actId="729"/>
        <pc:sldMkLst>
          <pc:docMk/>
          <pc:sldMk cId="4208682474" sldId="356"/>
        </pc:sldMkLst>
      </pc:sldChg>
      <pc:sldChg chg="del">
        <pc:chgData name="Brinley Fugitt" userId="65780069af806314" providerId="LiveId" clId="{45AAA36A-4C84-5040-B57E-4C2C58CAB265}" dt="2025-01-02T00:57:39.806" v="237" actId="2696"/>
        <pc:sldMkLst>
          <pc:docMk/>
          <pc:sldMk cId="804549320" sldId="400"/>
        </pc:sldMkLst>
      </pc:sldChg>
      <pc:sldChg chg="mod modShow">
        <pc:chgData name="Brinley Fugitt" userId="65780069af806314" providerId="LiveId" clId="{45AAA36A-4C84-5040-B57E-4C2C58CAB265}" dt="2024-12-01T15:37:47.596" v="142" actId="729"/>
        <pc:sldMkLst>
          <pc:docMk/>
          <pc:sldMk cId="190617625" sldId="427"/>
        </pc:sldMkLst>
      </pc:sldChg>
      <pc:sldChg chg="mod modShow">
        <pc:chgData name="Brinley Fugitt" userId="65780069af806314" providerId="LiveId" clId="{45AAA36A-4C84-5040-B57E-4C2C58CAB265}" dt="2024-12-01T15:37:39.439" v="140" actId="729"/>
        <pc:sldMkLst>
          <pc:docMk/>
          <pc:sldMk cId="248288793" sldId="428"/>
        </pc:sldMkLst>
      </pc:sldChg>
      <pc:sldChg chg="mod modShow">
        <pc:chgData name="Brinley Fugitt" userId="65780069af806314" providerId="LiveId" clId="{45AAA36A-4C84-5040-B57E-4C2C58CAB265}" dt="2024-10-06T17:36:59.081" v="9" actId="729"/>
        <pc:sldMkLst>
          <pc:docMk/>
          <pc:sldMk cId="445556231" sldId="430"/>
        </pc:sldMkLst>
      </pc:sldChg>
      <pc:sldChg chg="del">
        <pc:chgData name="Brinley Fugitt" userId="65780069af806314" providerId="LiveId" clId="{45AAA36A-4C84-5040-B57E-4C2C58CAB265}" dt="2024-11-02T23:01:40.027" v="17" actId="2696"/>
        <pc:sldMkLst>
          <pc:docMk/>
          <pc:sldMk cId="1629394451" sldId="431"/>
        </pc:sldMkLst>
      </pc:sldChg>
      <pc:sldChg chg="mod modShow">
        <pc:chgData name="Brinley Fugitt" userId="65780069af806314" providerId="LiveId" clId="{45AAA36A-4C84-5040-B57E-4C2C58CAB265}" dt="2025-01-02T22:30:13.893" v="245" actId="729"/>
        <pc:sldMkLst>
          <pc:docMk/>
          <pc:sldMk cId="876782761" sldId="432"/>
        </pc:sldMkLst>
      </pc:sldChg>
      <pc:sldChg chg="del">
        <pc:chgData name="Brinley Fugitt" userId="65780069af806314" providerId="LiveId" clId="{45AAA36A-4C84-5040-B57E-4C2C58CAB265}" dt="2024-11-02T23:01:29.021" v="16" actId="2696"/>
        <pc:sldMkLst>
          <pc:docMk/>
          <pc:sldMk cId="1637850137" sldId="433"/>
        </pc:sldMkLst>
      </pc:sldChg>
      <pc:sldChg chg="mod modShow">
        <pc:chgData name="Brinley Fugitt" userId="65780069af806314" providerId="LiveId" clId="{45AAA36A-4C84-5040-B57E-4C2C58CAB265}" dt="2024-11-26T17:49:45.903" v="130" actId="729"/>
        <pc:sldMkLst>
          <pc:docMk/>
          <pc:sldMk cId="707088543" sldId="436"/>
        </pc:sldMkLst>
      </pc:sldChg>
      <pc:sldChg chg="del">
        <pc:chgData name="Brinley Fugitt" userId="65780069af806314" providerId="LiveId" clId="{45AAA36A-4C84-5040-B57E-4C2C58CAB265}" dt="2024-11-02T23:01:56.238" v="24" actId="2696"/>
        <pc:sldMkLst>
          <pc:docMk/>
          <pc:sldMk cId="4248485912" sldId="437"/>
        </pc:sldMkLst>
      </pc:sldChg>
      <pc:sldChg chg="addSp modSp new">
        <pc:chgData name="Brinley Fugitt" userId="65780069af806314" providerId="LiveId" clId="{45AAA36A-4C84-5040-B57E-4C2C58CAB265}" dt="2024-10-06T15:59:43.107" v="8" actId="14100"/>
        <pc:sldMkLst>
          <pc:docMk/>
          <pc:sldMk cId="3853222947" sldId="438"/>
        </pc:sldMkLst>
      </pc:sldChg>
      <pc:sldChg chg="addSp modSp new mod modShow">
        <pc:chgData name="Brinley Fugitt" userId="65780069af806314" providerId="LiveId" clId="{45AAA36A-4C84-5040-B57E-4C2C58CAB265}" dt="2024-12-01T15:37:00.322" v="131" actId="729"/>
        <pc:sldMkLst>
          <pc:docMk/>
          <pc:sldMk cId="4225477957" sldId="439"/>
        </pc:sldMkLst>
      </pc:sldChg>
      <pc:sldChg chg="addSp modSp new del mod modShow">
        <pc:chgData name="Brinley Fugitt" userId="65780069af806314" providerId="LiveId" clId="{45AAA36A-4C84-5040-B57E-4C2C58CAB265}" dt="2024-11-17T15:52:36.350" v="82" actId="2696"/>
        <pc:sldMkLst>
          <pc:docMk/>
          <pc:sldMk cId="1166455941" sldId="440"/>
        </pc:sldMkLst>
      </pc:sldChg>
      <pc:sldChg chg="addSp modSp new del">
        <pc:chgData name="Brinley Fugitt" userId="65780069af806314" providerId="LiveId" clId="{45AAA36A-4C84-5040-B57E-4C2C58CAB265}" dt="2024-11-24T16:12:41.546" v="101" actId="2696"/>
        <pc:sldMkLst>
          <pc:docMk/>
          <pc:sldMk cId="659874973" sldId="441"/>
        </pc:sldMkLst>
      </pc:sldChg>
      <pc:sldChg chg="addSp modSp new mod modShow">
        <pc:chgData name="Brinley Fugitt" userId="65780069af806314" providerId="LiveId" clId="{45AAA36A-4C84-5040-B57E-4C2C58CAB265}" dt="2024-12-01T15:37:30.174" v="139" actId="729"/>
        <pc:sldMkLst>
          <pc:docMk/>
          <pc:sldMk cId="2896648097" sldId="442"/>
        </pc:sldMkLst>
      </pc:sldChg>
      <pc:sldChg chg="addSp modSp new del">
        <pc:chgData name="Brinley Fugitt" userId="65780069af806314" providerId="LiveId" clId="{45AAA36A-4C84-5040-B57E-4C2C58CAB265}" dt="2024-11-26T17:49:37.100" v="129" actId="2696"/>
        <pc:sldMkLst>
          <pc:docMk/>
          <pc:sldMk cId="1404287235" sldId="443"/>
        </pc:sldMkLst>
      </pc:sldChg>
      <pc:sldChg chg="addSp modSp new del">
        <pc:chgData name="Brinley Fugitt" userId="65780069af806314" providerId="LiveId" clId="{45AAA36A-4C84-5040-B57E-4C2C58CAB265}" dt="2024-11-17T15:52:42.359" v="85" actId="2696"/>
        <pc:sldMkLst>
          <pc:docMk/>
          <pc:sldMk cId="3787560818" sldId="443"/>
        </pc:sldMkLst>
      </pc:sldChg>
      <pc:sldChg chg="addSp modSp new del">
        <pc:chgData name="Brinley Fugitt" userId="65780069af806314" providerId="LiveId" clId="{45AAA36A-4C84-5040-B57E-4C2C58CAB265}" dt="2024-11-24T16:46:53.266" v="114" actId="2696"/>
        <pc:sldMkLst>
          <pc:docMk/>
          <pc:sldMk cId="191506387" sldId="444"/>
        </pc:sldMkLst>
      </pc:sldChg>
      <pc:sldChg chg="addSp modSp new del">
        <pc:chgData name="Brinley Fugitt" userId="65780069af806314" providerId="LiveId" clId="{45AAA36A-4C84-5040-B57E-4C2C58CAB265}" dt="2024-11-06T01:25:33.327" v="65" actId="2696"/>
        <pc:sldMkLst>
          <pc:docMk/>
          <pc:sldMk cId="3200941484" sldId="444"/>
        </pc:sldMkLst>
      </pc:sldChg>
      <pc:sldChg chg="addSp modSp new del">
        <pc:chgData name="Brinley Fugitt" userId="65780069af806314" providerId="LiveId" clId="{45AAA36A-4C84-5040-B57E-4C2C58CAB265}" dt="2024-11-17T15:52:40.894" v="84" actId="2696"/>
        <pc:sldMkLst>
          <pc:docMk/>
          <pc:sldMk cId="1430164483" sldId="445"/>
        </pc:sldMkLst>
      </pc:sldChg>
      <pc:sldChg chg="addSp modSp new del">
        <pc:chgData name="Brinley Fugitt" userId="65780069af806314" providerId="LiveId" clId="{45AAA36A-4C84-5040-B57E-4C2C58CAB265}" dt="2024-12-01T15:37:52.288" v="143" actId="2696"/>
        <pc:sldMkLst>
          <pc:docMk/>
          <pc:sldMk cId="4129871412" sldId="445"/>
        </pc:sldMkLst>
      </pc:sldChg>
      <pc:sldChg chg="addSp modSp new del">
        <pc:chgData name="Brinley Fugitt" userId="65780069af806314" providerId="LiveId" clId="{45AAA36A-4C84-5040-B57E-4C2C58CAB265}" dt="2024-11-17T15:52:38.555" v="83" actId="2696"/>
        <pc:sldMkLst>
          <pc:docMk/>
          <pc:sldMk cId="2518819426" sldId="446"/>
        </pc:sldMkLst>
      </pc:sldChg>
      <pc:sldChg chg="addSp modSp new del">
        <pc:chgData name="Brinley Fugitt" userId="65780069af806314" providerId="LiveId" clId="{45AAA36A-4C84-5040-B57E-4C2C58CAB265}" dt="2025-01-02T00:57:56.184" v="242" actId="2696"/>
        <pc:sldMkLst>
          <pc:docMk/>
          <pc:sldMk cId="2812945267" sldId="446"/>
        </pc:sldMkLst>
      </pc:sldChg>
      <pc:sldChg chg="addSp modSp new del">
        <pc:chgData name="Brinley Fugitt" userId="65780069af806314" providerId="LiveId" clId="{45AAA36A-4C84-5040-B57E-4C2C58CAB265}" dt="2024-11-17T15:52:34.160" v="81" actId="2696"/>
        <pc:sldMkLst>
          <pc:docMk/>
          <pc:sldMk cId="3297295546" sldId="447"/>
        </pc:sldMkLst>
      </pc:sldChg>
      <pc:sldChg chg="addSp modSp new del">
        <pc:chgData name="Brinley Fugitt" userId="65780069af806314" providerId="LiveId" clId="{45AAA36A-4C84-5040-B57E-4C2C58CAB265}" dt="2025-01-02T00:57:50.765" v="240" actId="2696"/>
        <pc:sldMkLst>
          <pc:docMk/>
          <pc:sldMk cId="3416458848" sldId="447"/>
        </pc:sldMkLst>
      </pc:sldChg>
      <pc:sldChg chg="addSp modSp new del">
        <pc:chgData name="Brinley Fugitt" userId="65780069af806314" providerId="LiveId" clId="{45AAA36A-4C84-5040-B57E-4C2C58CAB265}" dt="2025-01-02T00:57:47.996" v="239" actId="2696"/>
        <pc:sldMkLst>
          <pc:docMk/>
          <pc:sldMk cId="2305139003" sldId="448"/>
        </pc:sldMkLst>
      </pc:sldChg>
      <pc:sldChg chg="addSp modSp new del">
        <pc:chgData name="Brinley Fugitt" userId="65780069af806314" providerId="LiveId" clId="{45AAA36A-4C84-5040-B57E-4C2C58CAB265}" dt="2024-11-17T15:52:25.944" v="80" actId="2696"/>
        <pc:sldMkLst>
          <pc:docMk/>
          <pc:sldMk cId="3121553462" sldId="448"/>
        </pc:sldMkLst>
      </pc:sldChg>
      <pc:sldChg chg="addSp modSp new del">
        <pc:chgData name="Brinley Fugitt" userId="65780069af806314" providerId="LiveId" clId="{45AAA36A-4C84-5040-B57E-4C2C58CAB265}" dt="2025-01-02T00:57:45.317" v="238" actId="2696"/>
        <pc:sldMkLst>
          <pc:docMk/>
          <pc:sldMk cId="1945717697" sldId="449"/>
        </pc:sldMkLst>
      </pc:sldChg>
      <pc:sldChg chg="addSp modSp new">
        <pc:chgData name="Brinley Fugitt" userId="65780069af806314" providerId="LiveId" clId="{45AAA36A-4C84-5040-B57E-4C2C58CAB265}" dt="2024-12-01T16:38:42.333" v="157" actId="14100"/>
        <pc:sldMkLst>
          <pc:docMk/>
          <pc:sldMk cId="3351905131" sldId="450"/>
        </pc:sldMkLst>
        <pc:picChg chg="add mod">
          <ac:chgData name="Brinley Fugitt" userId="65780069af806314" providerId="LiveId" clId="{45AAA36A-4C84-5040-B57E-4C2C58CAB265}" dt="2024-12-01T16:38:42.333" v="157" actId="14100"/>
          <ac:picMkLst>
            <pc:docMk/>
            <pc:sldMk cId="3351905131" sldId="450"/>
            <ac:picMk id="2" creationId="{5F07EACB-5AF1-E3D3-F137-62289761AD5A}"/>
          </ac:picMkLst>
        </pc:picChg>
      </pc:sldChg>
      <pc:sldChg chg="addSp modSp new del">
        <pc:chgData name="Brinley Fugitt" userId="65780069af806314" providerId="LiveId" clId="{45AAA36A-4C84-5040-B57E-4C2C58CAB265}" dt="2025-01-02T00:57:53.435" v="241" actId="2696"/>
        <pc:sldMkLst>
          <pc:docMk/>
          <pc:sldMk cId="3218171221" sldId="451"/>
        </pc:sldMkLst>
      </pc:sldChg>
      <pc:sldChg chg="mod modShow">
        <pc:chgData name="Brinley Fugitt" userId="65780069af806314" providerId="LiveId" clId="{45AAA36A-4C84-5040-B57E-4C2C58CAB265}" dt="2024-12-25T16:56:34.879" v="171" actId="729"/>
        <pc:sldMkLst>
          <pc:docMk/>
          <pc:sldMk cId="3536845028" sldId="452"/>
        </pc:sldMkLst>
      </pc:sldChg>
      <pc:sldChg chg="addSp modSp new mod modShow">
        <pc:chgData name="Brinley Fugitt" userId="65780069af806314" providerId="LiveId" clId="{45AAA36A-4C84-5040-B57E-4C2C58CAB265}" dt="2024-12-29T15:41:09.830" v="219" actId="729"/>
        <pc:sldMkLst>
          <pc:docMk/>
          <pc:sldMk cId="203655270" sldId="453"/>
        </pc:sldMkLst>
        <pc:picChg chg="add mod">
          <ac:chgData name="Brinley Fugitt" userId="65780069af806314" providerId="LiveId" clId="{45AAA36A-4C84-5040-B57E-4C2C58CAB265}" dt="2024-12-16T01:27:42.215" v="170" actId="14100"/>
          <ac:picMkLst>
            <pc:docMk/>
            <pc:sldMk cId="203655270" sldId="453"/>
            <ac:picMk id="2" creationId="{AE01989D-7D49-0643-DC8F-203E69D70984}"/>
          </ac:picMkLst>
        </pc:picChg>
      </pc:sldChg>
      <pc:sldChg chg="addSp modSp new del">
        <pc:chgData name="Brinley Fugitt" userId="65780069af806314" providerId="LiveId" clId="{45AAA36A-4C84-5040-B57E-4C2C58CAB265}" dt="2024-12-25T17:00:41.108" v="216" actId="2696"/>
        <pc:sldMkLst>
          <pc:docMk/>
          <pc:sldMk cId="3332122489" sldId="454"/>
        </pc:sldMkLst>
      </pc:sldChg>
      <pc:sldChg chg="addSp modSp new mod setBg modShow">
        <pc:chgData name="Brinley Fugitt" userId="65780069af806314" providerId="LiveId" clId="{45AAA36A-4C84-5040-B57E-4C2C58CAB265}" dt="2024-12-29T15:41:05.614" v="218" actId="729"/>
        <pc:sldMkLst>
          <pc:docMk/>
          <pc:sldMk cId="2391924638" sldId="455"/>
        </pc:sldMkLst>
        <pc:spChg chg="add mod">
          <ac:chgData name="Brinley Fugitt" userId="65780069af806314" providerId="LiveId" clId="{45AAA36A-4C84-5040-B57E-4C2C58CAB265}" dt="2024-12-25T17:00:02.496" v="215" actId="1076"/>
          <ac:spMkLst>
            <pc:docMk/>
            <pc:sldMk cId="2391924638" sldId="455"/>
            <ac:spMk id="3" creationId="{980FBCF2-ADE1-A7DF-74E4-7D54F82F1128}"/>
          </ac:spMkLst>
        </pc:spChg>
        <pc:grpChg chg="add">
          <ac:chgData name="Brinley Fugitt" userId="65780069af806314" providerId="LiveId" clId="{45AAA36A-4C84-5040-B57E-4C2C58CAB265}" dt="2024-12-25T16:58:17.670" v="181" actId="26606"/>
          <ac:grpSpMkLst>
            <pc:docMk/>
            <pc:sldMk cId="2391924638" sldId="455"/>
            <ac:grpSpMk id="7" creationId="{63737881-458F-40AD-B72B-B57D267DC423}"/>
          </ac:grpSpMkLst>
        </pc:grpChg>
        <pc:picChg chg="add mod">
          <ac:chgData name="Brinley Fugitt" userId="65780069af806314" providerId="LiveId" clId="{45AAA36A-4C84-5040-B57E-4C2C58CAB265}" dt="2024-12-25T16:58:17.670" v="181" actId="26606"/>
          <ac:picMkLst>
            <pc:docMk/>
            <pc:sldMk cId="2391924638" sldId="455"/>
            <ac:picMk id="2" creationId="{4924577A-F6DA-150A-8445-924094498DB2}"/>
          </ac:picMkLst>
        </pc:picChg>
      </pc:sldChg>
      <pc:sldChg chg="addSp modSp new del">
        <pc:chgData name="Brinley Fugitt" userId="65780069af806314" providerId="LiveId" clId="{45AAA36A-4C84-5040-B57E-4C2C58CAB265}" dt="2025-01-11T23:48:23.648" v="270" actId="2696"/>
        <pc:sldMkLst>
          <pc:docMk/>
          <pc:sldMk cId="1953445468" sldId="456"/>
        </pc:sldMkLst>
      </pc:sldChg>
      <pc:sldChg chg="addSp modSp new">
        <pc:chgData name="Brinley Fugitt" userId="65780069af806314" providerId="LiveId" clId="{45AAA36A-4C84-5040-B57E-4C2C58CAB265}" dt="2025-01-02T00:57:15.081" v="236" actId="14100"/>
        <pc:sldMkLst>
          <pc:docMk/>
          <pc:sldMk cId="2706973539" sldId="457"/>
        </pc:sldMkLst>
      </pc:sldChg>
      <pc:sldChg chg="addSp modSp new">
        <pc:chgData name="Brinley Fugitt" userId="65780069af806314" providerId="LiveId" clId="{45AAA36A-4C84-5040-B57E-4C2C58CAB265}" dt="2025-01-02T22:30:27.611" v="251" actId="14100"/>
        <pc:sldMkLst>
          <pc:docMk/>
          <pc:sldMk cId="1076121520" sldId="458"/>
        </pc:sldMkLst>
        <pc:picChg chg="add mod">
          <ac:chgData name="Brinley Fugitt" userId="65780069af806314" providerId="LiveId" clId="{45AAA36A-4C84-5040-B57E-4C2C58CAB265}" dt="2025-01-02T22:30:27.611" v="251" actId="14100"/>
          <ac:picMkLst>
            <pc:docMk/>
            <pc:sldMk cId="1076121520" sldId="458"/>
            <ac:picMk id="2" creationId="{29D9B69C-C1D8-FB78-05F5-3234F95FD63E}"/>
          </ac:picMkLst>
        </pc:picChg>
      </pc:sldChg>
      <pc:sldChg chg="addSp modSp new">
        <pc:chgData name="Brinley Fugitt" userId="65780069af806314" providerId="LiveId" clId="{45AAA36A-4C84-5040-B57E-4C2C58CAB265}" dt="2025-01-05T03:33:06.643" v="262" actId="14100"/>
        <pc:sldMkLst>
          <pc:docMk/>
          <pc:sldMk cId="2094642806" sldId="459"/>
        </pc:sldMkLst>
        <pc:picChg chg="add mod">
          <ac:chgData name="Brinley Fugitt" userId="65780069af806314" providerId="LiveId" clId="{45AAA36A-4C84-5040-B57E-4C2C58CAB265}" dt="2025-01-05T03:33:06.643" v="262" actId="14100"/>
          <ac:picMkLst>
            <pc:docMk/>
            <pc:sldMk cId="2094642806" sldId="459"/>
            <ac:picMk id="2" creationId="{CFCF6A58-27B5-1011-8863-DC82BB8A25BC}"/>
          </ac:picMkLst>
        </pc:picChg>
      </pc:sldChg>
      <pc:sldChg chg="addSp modSp new">
        <pc:chgData name="Brinley Fugitt" userId="65780069af806314" providerId="LiveId" clId="{45AAA36A-4C84-5040-B57E-4C2C58CAB265}" dt="2025-01-11T23:26:44.348" v="268" actId="14100"/>
        <pc:sldMkLst>
          <pc:docMk/>
          <pc:sldMk cId="1488446901" sldId="460"/>
        </pc:sldMkLst>
        <pc:picChg chg="add mod">
          <ac:chgData name="Brinley Fugitt" userId="65780069af806314" providerId="LiveId" clId="{45AAA36A-4C84-5040-B57E-4C2C58CAB265}" dt="2025-01-11T23:26:44.348" v="268" actId="14100"/>
          <ac:picMkLst>
            <pc:docMk/>
            <pc:sldMk cId="1488446901" sldId="460"/>
            <ac:picMk id="2" creationId="{090F9CF3-019C-B2CD-4D01-026C471A52B0}"/>
          </ac:picMkLst>
        </pc:picChg>
      </pc:sldChg>
      <pc:sldChg chg="addSp modSp new">
        <pc:chgData name="Brinley Fugitt" userId="65780069af806314" providerId="LiveId" clId="{45AAA36A-4C84-5040-B57E-4C2C58CAB265}" dt="2025-01-11T23:48:38.896" v="276" actId="14100"/>
        <pc:sldMkLst>
          <pc:docMk/>
          <pc:sldMk cId="1226109070" sldId="461"/>
        </pc:sldMkLst>
        <pc:picChg chg="add mod">
          <ac:chgData name="Brinley Fugitt" userId="65780069af806314" providerId="LiveId" clId="{45AAA36A-4C84-5040-B57E-4C2C58CAB265}" dt="2025-01-11T23:48:38.896" v="276" actId="14100"/>
          <ac:picMkLst>
            <pc:docMk/>
            <pc:sldMk cId="1226109070" sldId="461"/>
            <ac:picMk id="2" creationId="{8F712788-EBAE-6F3E-ACB9-EC200054C9CA}"/>
          </ac:picMkLst>
        </pc:picChg>
      </pc:sldChg>
    </pc:docChg>
  </pc:docChgLst>
  <pc:docChgLst>
    <pc:chgData name="Brinley Fugitt" userId="65780069af806314" providerId="LiveId" clId="{EA9AD7DE-57DE-0D47-9B03-6C4EEF6526FD}"/>
    <pc:docChg chg="addSld delSld modSld">
      <pc:chgData name="Brinley Fugitt" userId="65780069af806314" providerId="LiveId" clId="{EA9AD7DE-57DE-0D47-9B03-6C4EEF6526FD}" dt="2024-09-06T16:09:24.702" v="9" actId="729"/>
      <pc:docMkLst>
        <pc:docMk/>
      </pc:docMkLst>
      <pc:sldChg chg="mod modShow">
        <pc:chgData name="Brinley Fugitt" userId="65780069af806314" providerId="LiveId" clId="{EA9AD7DE-57DE-0D47-9B03-6C4EEF6526FD}" dt="2024-09-06T16:09:21.788" v="8" actId="729"/>
        <pc:sldMkLst>
          <pc:docMk/>
          <pc:sldMk cId="2230086498" sldId="377"/>
        </pc:sldMkLst>
      </pc:sldChg>
      <pc:sldChg chg="mod modShow">
        <pc:chgData name="Brinley Fugitt" userId="65780069af806314" providerId="LiveId" clId="{EA9AD7DE-57DE-0D47-9B03-6C4EEF6526FD}" dt="2024-09-06T16:09:24.702" v="9" actId="729"/>
        <pc:sldMkLst>
          <pc:docMk/>
          <pc:sldMk cId="190617625" sldId="427"/>
        </pc:sldMkLst>
      </pc:sldChg>
      <pc:sldChg chg="del">
        <pc:chgData name="Brinley Fugitt" userId="65780069af806314" providerId="LiveId" clId="{EA9AD7DE-57DE-0D47-9B03-6C4EEF6526FD}" dt="2024-09-06T16:08:48.359" v="0" actId="2696"/>
        <pc:sldMkLst>
          <pc:docMk/>
          <pc:sldMk cId="1306059941" sldId="429"/>
        </pc:sldMkLst>
      </pc:sldChg>
      <pc:sldChg chg="addSp modSp new">
        <pc:chgData name="Brinley Fugitt" userId="65780069af806314" providerId="LiveId" clId="{EA9AD7DE-57DE-0D47-9B03-6C4EEF6526FD}" dt="2024-09-06T16:09:06.254" v="7" actId="14100"/>
        <pc:sldMkLst>
          <pc:docMk/>
          <pc:sldMk cId="1548718763" sldId="429"/>
        </pc:sldMkLst>
      </pc:sldChg>
    </pc:docChg>
  </pc:docChgLst>
  <pc:docChgLst>
    <pc:chgData name="Jacob Patterson" userId="f3f3a0dd58a1e86e" providerId="LiveId" clId="{A57BA9FA-75F8-5E4D-B12F-138A52C32A1C}"/>
    <pc:docChg chg="undo custSel addSld delSld modSld">
      <pc:chgData name="Jacob Patterson" userId="f3f3a0dd58a1e86e" providerId="LiveId" clId="{A57BA9FA-75F8-5E4D-B12F-138A52C32A1C}" dt="2023-12-24T15:31:19.962" v="172" actId="2696"/>
      <pc:docMkLst>
        <pc:docMk/>
      </pc:docMkLst>
      <pc:sldChg chg="mod modShow">
        <pc:chgData name="Jacob Patterson" userId="f3f3a0dd58a1e86e" providerId="LiveId" clId="{A57BA9FA-75F8-5E4D-B12F-138A52C32A1C}" dt="2023-07-10T17:30:38.956" v="0" actId="729"/>
        <pc:sldMkLst>
          <pc:docMk/>
          <pc:sldMk cId="2054393860" sldId="312"/>
        </pc:sldMkLst>
      </pc:sldChg>
      <pc:sldChg chg="modSp">
        <pc:chgData name="Jacob Patterson" userId="f3f3a0dd58a1e86e" providerId="LiveId" clId="{A57BA9FA-75F8-5E4D-B12F-138A52C32A1C}" dt="2023-09-21T18:00:09.498" v="115" actId="2"/>
        <pc:sldMkLst>
          <pc:docMk/>
          <pc:sldMk cId="4161458315" sldId="314"/>
        </pc:sldMkLst>
      </pc:sldChg>
      <pc:sldChg chg="mod modShow">
        <pc:chgData name="Jacob Patterson" userId="f3f3a0dd58a1e86e" providerId="LiveId" clId="{A57BA9FA-75F8-5E4D-B12F-138A52C32A1C}" dt="2023-11-22T00:18:33.678" v="140" actId="729"/>
        <pc:sldMkLst>
          <pc:docMk/>
          <pc:sldMk cId="228317524" sldId="317"/>
        </pc:sldMkLst>
      </pc:sldChg>
      <pc:sldChg chg="mod modShow">
        <pc:chgData name="Jacob Patterson" userId="f3f3a0dd58a1e86e" providerId="LiveId" clId="{A57BA9FA-75F8-5E4D-B12F-138A52C32A1C}" dt="2023-07-27T02:45:30.577" v="2" actId="729"/>
        <pc:sldMkLst>
          <pc:docMk/>
          <pc:sldMk cId="29435140" sldId="320"/>
        </pc:sldMkLst>
      </pc:sldChg>
      <pc:sldChg chg="modSp del">
        <pc:chgData name="Jacob Patterson" userId="f3f3a0dd58a1e86e" providerId="LiveId" clId="{A57BA9FA-75F8-5E4D-B12F-138A52C32A1C}" dt="2023-07-28T01:39:59.524" v="5" actId="2696"/>
        <pc:sldMkLst>
          <pc:docMk/>
          <pc:sldMk cId="469146550" sldId="321"/>
        </pc:sldMkLst>
      </pc:sldChg>
      <pc:sldChg chg="addSp delSp modSp">
        <pc:chgData name="Jacob Patterson" userId="f3f3a0dd58a1e86e" providerId="LiveId" clId="{A57BA9FA-75F8-5E4D-B12F-138A52C32A1C}" dt="2023-09-17T06:20:14.620" v="114" actId="14100"/>
        <pc:sldMkLst>
          <pc:docMk/>
          <pc:sldMk cId="3213305396" sldId="324"/>
        </pc:sldMkLst>
      </pc:sldChg>
      <pc:sldChg chg="modSp">
        <pc:chgData name="Jacob Patterson" userId="f3f3a0dd58a1e86e" providerId="LiveId" clId="{A57BA9FA-75F8-5E4D-B12F-138A52C32A1C}" dt="2023-09-21T18:00:09.553" v="118" actId="2"/>
        <pc:sldMkLst>
          <pc:docMk/>
          <pc:sldMk cId="3965403039" sldId="326"/>
        </pc:sldMkLst>
      </pc:sldChg>
      <pc:sldChg chg="modSp">
        <pc:chgData name="Jacob Patterson" userId="f3f3a0dd58a1e86e" providerId="LiveId" clId="{A57BA9FA-75F8-5E4D-B12F-138A52C32A1C}" dt="2023-09-21T18:00:09.531" v="117" actId="2"/>
        <pc:sldMkLst>
          <pc:docMk/>
          <pc:sldMk cId="3733625003" sldId="330"/>
        </pc:sldMkLst>
      </pc:sldChg>
      <pc:sldChg chg="addSp modSp new mod modShow">
        <pc:chgData name="Jacob Patterson" userId="f3f3a0dd58a1e86e" providerId="LiveId" clId="{A57BA9FA-75F8-5E4D-B12F-138A52C32A1C}" dt="2023-10-01T15:59:20.329" v="130" actId="14100"/>
        <pc:sldMkLst>
          <pc:docMk/>
          <pc:sldMk cId="1593043988" sldId="332"/>
        </pc:sldMkLst>
      </pc:sldChg>
      <pc:sldChg chg="addSp modSp new mod modShow">
        <pc:chgData name="Jacob Patterson" userId="f3f3a0dd58a1e86e" providerId="LiveId" clId="{A57BA9FA-75F8-5E4D-B12F-138A52C32A1C}" dt="2023-10-01T15:59:54.321" v="137" actId="14100"/>
        <pc:sldMkLst>
          <pc:docMk/>
          <pc:sldMk cId="3005242317" sldId="333"/>
        </pc:sldMkLst>
      </pc:sldChg>
      <pc:sldChg chg="del">
        <pc:chgData name="Jacob Patterson" userId="f3f3a0dd58a1e86e" providerId="LiveId" clId="{A57BA9FA-75F8-5E4D-B12F-138A52C32A1C}" dt="2023-11-22T00:18:16.339" v="139" actId="2696"/>
        <pc:sldMkLst>
          <pc:docMk/>
          <pc:sldMk cId="1711127635" sldId="334"/>
        </pc:sldMkLst>
      </pc:sldChg>
      <pc:sldChg chg="del">
        <pc:chgData name="Jacob Patterson" userId="f3f3a0dd58a1e86e" providerId="LiveId" clId="{A57BA9FA-75F8-5E4D-B12F-138A52C32A1C}" dt="2023-11-22T00:18:55.114" v="146" actId="2696"/>
        <pc:sldMkLst>
          <pc:docMk/>
          <pc:sldMk cId="3292442407" sldId="335"/>
        </pc:sldMkLst>
      </pc:sldChg>
      <pc:sldChg chg="del">
        <pc:chgData name="Jacob Patterson" userId="f3f3a0dd58a1e86e" providerId="LiveId" clId="{A57BA9FA-75F8-5E4D-B12F-138A52C32A1C}" dt="2023-11-22T00:18:57.758" v="147" actId="2696"/>
        <pc:sldMkLst>
          <pc:docMk/>
          <pc:sldMk cId="2114107828" sldId="339"/>
        </pc:sldMkLst>
      </pc:sldChg>
      <pc:sldChg chg="del">
        <pc:chgData name="Jacob Patterson" userId="f3f3a0dd58a1e86e" providerId="LiveId" clId="{A57BA9FA-75F8-5E4D-B12F-138A52C32A1C}" dt="2023-11-22T00:18:48.955" v="144" actId="2696"/>
        <pc:sldMkLst>
          <pc:docMk/>
          <pc:sldMk cId="2048021639" sldId="340"/>
        </pc:sldMkLst>
      </pc:sldChg>
      <pc:sldChg chg="del">
        <pc:chgData name="Jacob Patterson" userId="f3f3a0dd58a1e86e" providerId="LiveId" clId="{A57BA9FA-75F8-5E4D-B12F-138A52C32A1C}" dt="2023-11-22T00:18:51.952" v="145" actId="2696"/>
        <pc:sldMkLst>
          <pc:docMk/>
          <pc:sldMk cId="1142475723" sldId="341"/>
        </pc:sldMkLst>
      </pc:sldChg>
      <pc:sldChg chg="mod modShow">
        <pc:chgData name="Jacob Patterson" userId="f3f3a0dd58a1e86e" providerId="LiveId" clId="{A57BA9FA-75F8-5E4D-B12F-138A52C32A1C}" dt="2023-11-22T00:18:41.968" v="143" actId="729"/>
        <pc:sldMkLst>
          <pc:docMk/>
          <pc:sldMk cId="631922067" sldId="342"/>
        </pc:sldMkLst>
      </pc:sldChg>
      <pc:sldChg chg="del">
        <pc:chgData name="Jacob Patterson" userId="f3f3a0dd58a1e86e" providerId="LiveId" clId="{A57BA9FA-75F8-5E4D-B12F-138A52C32A1C}" dt="2023-11-22T00:18:13.299" v="138" actId="2696"/>
        <pc:sldMkLst>
          <pc:docMk/>
          <pc:sldMk cId="2575840357" sldId="343"/>
        </pc:sldMkLst>
      </pc:sldChg>
      <pc:sldChg chg="del mod modShow">
        <pc:chgData name="Jacob Patterson" userId="f3f3a0dd58a1e86e" providerId="LiveId" clId="{A57BA9FA-75F8-5E4D-B12F-138A52C32A1C}" dt="2023-11-22T00:18:39.321" v="142" actId="2696"/>
        <pc:sldMkLst>
          <pc:docMk/>
          <pc:sldMk cId="402473418" sldId="345"/>
        </pc:sldMkLst>
      </pc:sldChg>
      <pc:sldChg chg="del">
        <pc:chgData name="Jacob Patterson" userId="f3f3a0dd58a1e86e" providerId="LiveId" clId="{A57BA9FA-75F8-5E4D-B12F-138A52C32A1C}" dt="2023-11-22T00:22:05.611" v="171" actId="2696"/>
        <pc:sldMkLst>
          <pc:docMk/>
          <pc:sldMk cId="2064233676" sldId="346"/>
        </pc:sldMkLst>
      </pc:sldChg>
      <pc:sldChg chg="addSp modSp new">
        <pc:chgData name="Jacob Patterson" userId="f3f3a0dd58a1e86e" providerId="LiveId" clId="{A57BA9FA-75F8-5E4D-B12F-138A52C32A1C}" dt="2023-11-22T00:20:32.793" v="159" actId="1076"/>
        <pc:sldMkLst>
          <pc:docMk/>
          <pc:sldMk cId="3714778334" sldId="347"/>
        </pc:sldMkLst>
      </pc:sldChg>
      <pc:sldChg chg="addSp modSp new mod modShow">
        <pc:chgData name="Jacob Patterson" userId="f3f3a0dd58a1e86e" providerId="LiveId" clId="{A57BA9FA-75F8-5E4D-B12F-138A52C32A1C}" dt="2023-11-22T00:21:45.728" v="170" actId="729"/>
        <pc:sldMkLst>
          <pc:docMk/>
          <pc:sldMk cId="1883110413" sldId="348"/>
        </pc:sldMkLst>
      </pc:sldChg>
      <pc:sldChg chg="del">
        <pc:chgData name="Jacob Patterson" userId="f3f3a0dd58a1e86e" providerId="LiveId" clId="{A57BA9FA-75F8-5E4D-B12F-138A52C32A1C}" dt="2023-12-24T15:31:19.962" v="172" actId="2696"/>
        <pc:sldMkLst>
          <pc:docMk/>
          <pc:sldMk cId="3405192029" sldId="364"/>
        </pc:sldMkLst>
      </pc:sldChg>
    </pc:docChg>
  </pc:docChgLst>
  <pc:docChgLst>
    <pc:chgData name="Jacob Patterson" userId="f3f3a0dd58a1e86e" providerId="Windows Live" clId="Web-{5B1B92D3-AA60-4B73-BF12-7A7EF06DF1B5}"/>
    <pc:docChg chg="modSld">
      <pc:chgData name="Jacob Patterson" userId="f3f3a0dd58a1e86e" providerId="Windows Live" clId="Web-{5B1B92D3-AA60-4B73-BF12-7A7EF06DF1B5}" dt="2023-09-17T06:24:21.698" v="94"/>
      <pc:docMkLst>
        <pc:docMk/>
      </pc:docMkLst>
      <pc:sldChg chg="addSp delSp modSp">
        <pc:chgData name="Jacob Patterson" userId="f3f3a0dd58a1e86e" providerId="Windows Live" clId="Web-{5B1B92D3-AA60-4B73-BF12-7A7EF06DF1B5}" dt="2023-09-17T06:24:21.698" v="94"/>
        <pc:sldMkLst>
          <pc:docMk/>
          <pc:sldMk cId="3213305396" sldId="324"/>
        </pc:sldMkLst>
      </pc:sldChg>
      <pc:sldChg chg="modSp">
        <pc:chgData name="Jacob Patterson" userId="f3f3a0dd58a1e86e" providerId="Windows Live" clId="Web-{5B1B92D3-AA60-4B73-BF12-7A7EF06DF1B5}" dt="2023-09-17T05:48:00.628" v="26"/>
        <pc:sldMkLst>
          <pc:docMk/>
          <pc:sldMk cId="2838851923" sldId="325"/>
        </pc:sldMkLst>
      </pc:sldChg>
    </pc:docChg>
  </pc:docChgLst>
  <pc:docChgLst>
    <pc:chgData name="Brinley Fugitt" userId="65780069af806314" providerId="LiveId" clId="{028BF999-3335-2945-BC7E-B362E6457352}"/>
    <pc:docChg chg="undo redo custSel addSld delSld modSld sldOrd">
      <pc:chgData name="Brinley Fugitt" userId="65780069af806314" providerId="LiveId" clId="{028BF999-3335-2945-BC7E-B362E6457352}" dt="2024-08-18T21:53:10.763" v="7686" actId="14100"/>
      <pc:docMkLst>
        <pc:docMk/>
      </pc:docMkLst>
      <pc:sldChg chg="mod modShow">
        <pc:chgData name="Brinley Fugitt" userId="65780069af806314" providerId="LiveId" clId="{028BF999-3335-2945-BC7E-B362E6457352}" dt="2024-04-01T21:02:19.952" v="7104" actId="729"/>
        <pc:sldMkLst>
          <pc:docMk/>
          <pc:sldMk cId="0" sldId="295"/>
        </pc:sldMkLst>
      </pc:sldChg>
      <pc:sldChg chg="mod modShow">
        <pc:chgData name="Brinley Fugitt" userId="65780069af806314" providerId="LiveId" clId="{028BF999-3335-2945-BC7E-B362E6457352}" dt="2023-07-26T15:27:05.740" v="1470" actId="729"/>
        <pc:sldMkLst>
          <pc:docMk/>
          <pc:sldMk cId="335240840" sldId="300"/>
        </pc:sldMkLst>
      </pc:sldChg>
      <pc:sldChg chg="del">
        <pc:chgData name="Brinley Fugitt" userId="65780069af806314" providerId="LiveId" clId="{028BF999-3335-2945-BC7E-B362E6457352}" dt="2023-07-26T03:54:53.080" v="854" actId="2696"/>
        <pc:sldMkLst>
          <pc:docMk/>
          <pc:sldMk cId="1893958684" sldId="303"/>
        </pc:sldMkLst>
      </pc:sldChg>
      <pc:sldChg chg="mod modShow">
        <pc:chgData name="Brinley Fugitt" userId="65780069af806314" providerId="LiveId" clId="{028BF999-3335-2945-BC7E-B362E6457352}" dt="2024-04-04T18:49:02.523" v="7115" actId="729"/>
        <pc:sldMkLst>
          <pc:docMk/>
          <pc:sldMk cId="3086860055" sldId="308"/>
        </pc:sldMkLst>
      </pc:sldChg>
      <pc:sldChg chg="mod ord modShow">
        <pc:chgData name="Brinley Fugitt" userId="65780069af806314" providerId="LiveId" clId="{028BF999-3335-2945-BC7E-B362E6457352}" dt="2023-07-28T19:30:48.967" v="1682" actId="729"/>
        <pc:sldMkLst>
          <pc:docMk/>
          <pc:sldMk cId="3685685182" sldId="309"/>
        </pc:sldMkLst>
      </pc:sldChg>
      <pc:sldChg chg="del mod modShow">
        <pc:chgData name="Brinley Fugitt" userId="65780069af806314" providerId="LiveId" clId="{028BF999-3335-2945-BC7E-B362E6457352}" dt="2024-08-12T20:44:46.409" v="7665" actId="2696"/>
        <pc:sldMkLst>
          <pc:docMk/>
          <pc:sldMk cId="2841417279" sldId="310"/>
        </pc:sldMkLst>
      </pc:sldChg>
      <pc:sldChg chg="addSp delSp modSp new">
        <pc:chgData name="Brinley Fugitt" userId="65780069af806314" providerId="LiveId" clId="{028BF999-3335-2945-BC7E-B362E6457352}" dt="2023-08-28T02:29:12.092" v="2961" actId="255"/>
        <pc:sldMkLst>
          <pc:docMk/>
          <pc:sldMk cId="2303852383" sldId="311"/>
        </pc:sldMkLst>
      </pc:sldChg>
      <pc:sldChg chg="addSp modSp new mod modShow">
        <pc:chgData name="Brinley Fugitt" userId="65780069af806314" providerId="LiveId" clId="{028BF999-3335-2945-BC7E-B362E6457352}" dt="2023-07-26T15:56:34.474" v="1675" actId="729"/>
        <pc:sldMkLst>
          <pc:docMk/>
          <pc:sldMk cId="2312817187" sldId="311"/>
        </pc:sldMkLst>
      </pc:sldChg>
      <pc:sldChg chg="addSp delSp modSp new del">
        <pc:chgData name="Brinley Fugitt" userId="65780069af806314" providerId="LiveId" clId="{028BF999-3335-2945-BC7E-B362E6457352}" dt="2023-08-28T02:57:46.615" v="3304" actId="2696"/>
        <pc:sldMkLst>
          <pc:docMk/>
          <pc:sldMk cId="572366288" sldId="312"/>
        </pc:sldMkLst>
      </pc:sldChg>
      <pc:sldChg chg="addSp modSp new">
        <pc:chgData name="Brinley Fugitt" userId="65780069af806314" providerId="LiveId" clId="{028BF999-3335-2945-BC7E-B362E6457352}" dt="2023-07-10T17:19:11.474" v="604" actId="1076"/>
        <pc:sldMkLst>
          <pc:docMk/>
          <pc:sldMk cId="2054393860" sldId="312"/>
        </pc:sldMkLst>
      </pc:sldChg>
      <pc:sldChg chg="addSp modSp new del">
        <pc:chgData name="Brinley Fugitt" userId="65780069af806314" providerId="LiveId" clId="{028BF999-3335-2945-BC7E-B362E6457352}" dt="2023-07-17T00:46:10.681" v="705" actId="2696"/>
        <pc:sldMkLst>
          <pc:docMk/>
          <pc:sldMk cId="864302097" sldId="313"/>
        </pc:sldMkLst>
      </pc:sldChg>
      <pc:sldChg chg="addSp modSp new del mod modShow">
        <pc:chgData name="Brinley Fugitt" userId="65780069af806314" providerId="LiveId" clId="{028BF999-3335-2945-BC7E-B362E6457352}" dt="2023-09-13T14:31:34.637" v="4702" actId="2696"/>
        <pc:sldMkLst>
          <pc:docMk/>
          <pc:sldMk cId="1365473716" sldId="313"/>
        </pc:sldMkLst>
      </pc:sldChg>
      <pc:sldChg chg="del">
        <pc:chgData name="Brinley Fugitt" userId="65780069af806314" providerId="LiveId" clId="{028BF999-3335-2945-BC7E-B362E6457352}" dt="2023-07-26T03:54:49.177" v="853" actId="2696"/>
        <pc:sldMkLst>
          <pc:docMk/>
          <pc:sldMk cId="4101576111" sldId="313"/>
        </pc:sldMkLst>
      </pc:sldChg>
      <pc:sldChg chg="addSp modSp mod modShow">
        <pc:chgData name="Brinley Fugitt" userId="65780069af806314" providerId="LiveId" clId="{028BF999-3335-2945-BC7E-B362E6457352}" dt="2023-07-28T19:30:42.488" v="1680" actId="729"/>
        <pc:sldMkLst>
          <pc:docMk/>
          <pc:sldMk cId="669052010" sldId="314"/>
        </pc:sldMkLst>
      </pc:sldChg>
      <pc:sldChg chg="addSp modSp new mod modShow">
        <pc:chgData name="Brinley Fugitt" userId="65780069af806314" providerId="LiveId" clId="{028BF999-3335-2945-BC7E-B362E6457352}" dt="2023-10-04T22:16:10.430" v="6048" actId="729"/>
        <pc:sldMkLst>
          <pc:docMk/>
          <pc:sldMk cId="4161458315" sldId="314"/>
        </pc:sldMkLst>
      </pc:sldChg>
      <pc:sldChg chg="addSp delSp modSp new del ord">
        <pc:chgData name="Brinley Fugitt" userId="65780069af806314" providerId="LiveId" clId="{028BF999-3335-2945-BC7E-B362E6457352}" dt="2023-12-09T04:00:29.273" v="6584" actId="2696"/>
        <pc:sldMkLst>
          <pc:docMk/>
          <pc:sldMk cId="710659008" sldId="315"/>
        </pc:sldMkLst>
      </pc:sldChg>
      <pc:sldChg chg="addSp delSp modSp new mod modShow">
        <pc:chgData name="Brinley Fugitt" userId="65780069af806314" providerId="LiveId" clId="{028BF999-3335-2945-BC7E-B362E6457352}" dt="2023-07-28T19:30:45.297" v="1681" actId="729"/>
        <pc:sldMkLst>
          <pc:docMk/>
          <pc:sldMk cId="2829591264" sldId="315"/>
        </pc:sldMkLst>
      </pc:sldChg>
      <pc:sldChg chg="addSp modSp new mod modShow">
        <pc:chgData name="Brinley Fugitt" userId="65780069af806314" providerId="LiveId" clId="{028BF999-3335-2945-BC7E-B362E6457352}" dt="2023-07-26T15:56:41.856" v="1677" actId="729"/>
        <pc:sldMkLst>
          <pc:docMk/>
          <pc:sldMk cId="3859634727" sldId="316"/>
        </pc:sldMkLst>
      </pc:sldChg>
      <pc:sldChg chg="addSp delSp modSp new del mod modShow">
        <pc:chgData name="Brinley Fugitt" userId="65780069af806314" providerId="LiveId" clId="{028BF999-3335-2945-BC7E-B362E6457352}" dt="2023-10-17T05:44:34.003" v="6281" actId="2696"/>
        <pc:sldMkLst>
          <pc:docMk/>
          <pc:sldMk cId="3897774554" sldId="316"/>
        </pc:sldMkLst>
      </pc:sldChg>
      <pc:sldChg chg="addSp modSp new del mod modShow">
        <pc:chgData name="Brinley Fugitt" userId="65780069af806314" providerId="LiveId" clId="{028BF999-3335-2945-BC7E-B362E6457352}" dt="2024-06-30T15:37:26.210" v="7506" actId="2696"/>
        <pc:sldMkLst>
          <pc:docMk/>
          <pc:sldMk cId="228317524" sldId="317"/>
        </pc:sldMkLst>
      </pc:sldChg>
      <pc:sldChg chg="addSp delSp modSp new mod modShow">
        <pc:chgData name="Brinley Fugitt" userId="65780069af806314" providerId="LiveId" clId="{028BF999-3335-2945-BC7E-B362E6457352}" dt="2023-07-26T15:56:45.184" v="1678" actId="729"/>
        <pc:sldMkLst>
          <pc:docMk/>
          <pc:sldMk cId="2953411731" sldId="317"/>
        </pc:sldMkLst>
      </pc:sldChg>
      <pc:sldChg chg="addSp modSp new del mod modShow">
        <pc:chgData name="Brinley Fugitt" userId="65780069af806314" providerId="LiveId" clId="{028BF999-3335-2945-BC7E-B362E6457352}" dt="2023-10-17T05:44:48.268" v="6284" actId="2696"/>
        <pc:sldMkLst>
          <pc:docMk/>
          <pc:sldMk cId="2547080443" sldId="318"/>
        </pc:sldMkLst>
      </pc:sldChg>
      <pc:sldChg chg="new del">
        <pc:chgData name="Brinley Fugitt" userId="65780069af806314" providerId="LiveId" clId="{028BF999-3335-2945-BC7E-B362E6457352}" dt="2023-07-26T15:55:56.959" v="1673" actId="2696"/>
        <pc:sldMkLst>
          <pc:docMk/>
          <pc:sldMk cId="3222044547" sldId="318"/>
        </pc:sldMkLst>
      </pc:sldChg>
      <pc:sldChg chg="addSp delSp modSp new mod modShow">
        <pc:chgData name="Brinley Fugitt" userId="65780069af806314" providerId="LiveId" clId="{028BF999-3335-2945-BC7E-B362E6457352}" dt="2023-07-26T15:56:48.482" v="1679" actId="729"/>
        <pc:sldMkLst>
          <pc:docMk/>
          <pc:sldMk cId="151161017" sldId="319"/>
        </pc:sldMkLst>
      </pc:sldChg>
      <pc:sldChg chg="addSp modSp new del mod modShow">
        <pc:chgData name="Brinley Fugitt" userId="65780069af806314" providerId="LiveId" clId="{028BF999-3335-2945-BC7E-B362E6457352}" dt="2023-09-13T14:31:31.133" v="4701" actId="2696"/>
        <pc:sldMkLst>
          <pc:docMk/>
          <pc:sldMk cId="2991754619" sldId="319"/>
        </pc:sldMkLst>
      </pc:sldChg>
      <pc:sldChg chg="addSp delSp modSp new mod modShow">
        <pc:chgData name="Brinley Fugitt" userId="65780069af806314" providerId="LiveId" clId="{028BF999-3335-2945-BC7E-B362E6457352}" dt="2023-07-26T15:56:29.615" v="1674" actId="729"/>
        <pc:sldMkLst>
          <pc:docMk/>
          <pc:sldMk cId="29435140" sldId="320"/>
        </pc:sldMkLst>
      </pc:sldChg>
      <pc:sldChg chg="addSp modSp new del">
        <pc:chgData name="Brinley Fugitt" userId="65780069af806314" providerId="LiveId" clId="{028BF999-3335-2945-BC7E-B362E6457352}" dt="2023-08-30T18:35:32.861" v="4017" actId="2696"/>
        <pc:sldMkLst>
          <pc:docMk/>
          <pc:sldMk cId="3538570659" sldId="320"/>
        </pc:sldMkLst>
      </pc:sldChg>
      <pc:sldChg chg="addSp delSp modSp new del">
        <pc:chgData name="Brinley Fugitt" userId="65780069af806314" providerId="LiveId" clId="{028BF999-3335-2945-BC7E-B362E6457352}" dt="2023-07-26T15:34:29.132" v="1487" actId="2696"/>
        <pc:sldMkLst>
          <pc:docMk/>
          <pc:sldMk cId="4210316510" sldId="320"/>
        </pc:sldMkLst>
      </pc:sldChg>
      <pc:sldChg chg="addSp modSp new del">
        <pc:chgData name="Brinley Fugitt" userId="65780069af806314" providerId="LiveId" clId="{028BF999-3335-2945-BC7E-B362E6457352}" dt="2023-08-30T18:35:29.269" v="4016" actId="2696"/>
        <pc:sldMkLst>
          <pc:docMk/>
          <pc:sldMk cId="1848762910" sldId="321"/>
        </pc:sldMkLst>
      </pc:sldChg>
      <pc:sldChg chg="addSp delSp modSp new">
        <pc:chgData name="Brinley Fugitt" userId="65780069af806314" providerId="LiveId" clId="{028BF999-3335-2945-BC7E-B362E6457352}" dt="2023-07-28T19:44:28.258" v="1948" actId="14100"/>
        <pc:sldMkLst>
          <pc:docMk/>
          <pc:sldMk cId="3380658609" sldId="321"/>
        </pc:sldMkLst>
      </pc:sldChg>
      <pc:sldChg chg="new del">
        <pc:chgData name="Brinley Fugitt" userId="65780069af806314" providerId="LiveId" clId="{028BF999-3335-2945-BC7E-B362E6457352}" dt="2023-07-28T20:35:05.329" v="2626" actId="2696"/>
        <pc:sldMkLst>
          <pc:docMk/>
          <pc:sldMk cId="3149200953" sldId="322"/>
        </pc:sldMkLst>
      </pc:sldChg>
      <pc:sldChg chg="addSp modSp new del">
        <pc:chgData name="Brinley Fugitt" userId="65780069af806314" providerId="LiveId" clId="{028BF999-3335-2945-BC7E-B362E6457352}" dt="2023-11-09T21:43:27.855" v="6532" actId="2696"/>
        <pc:sldMkLst>
          <pc:docMk/>
          <pc:sldMk cId="4266801785" sldId="322"/>
        </pc:sldMkLst>
      </pc:sldChg>
      <pc:sldChg chg="addSp modSp new del">
        <pc:chgData name="Brinley Fugitt" userId="65780069af806314" providerId="LiveId" clId="{028BF999-3335-2945-BC7E-B362E6457352}" dt="2023-09-13T14:30:59.642" v="4699" actId="2696"/>
        <pc:sldMkLst>
          <pc:docMk/>
          <pc:sldMk cId="424842708" sldId="323"/>
        </pc:sldMkLst>
      </pc:sldChg>
      <pc:sldChg chg="addSp modSp new">
        <pc:chgData name="Brinley Fugitt" userId="65780069af806314" providerId="LiveId" clId="{028BF999-3335-2945-BC7E-B362E6457352}" dt="2023-07-28T19:50:45.191" v="2100" actId="1076"/>
        <pc:sldMkLst>
          <pc:docMk/>
          <pc:sldMk cId="1062824441" sldId="323"/>
        </pc:sldMkLst>
      </pc:sldChg>
      <pc:sldChg chg="addSp modSp new">
        <pc:chgData name="Brinley Fugitt" userId="65780069af806314" providerId="LiveId" clId="{028BF999-3335-2945-BC7E-B362E6457352}" dt="2023-07-28T20:07:17.259" v="2314" actId="1076"/>
        <pc:sldMkLst>
          <pc:docMk/>
          <pc:sldMk cId="1326988377" sldId="324"/>
        </pc:sldMkLst>
      </pc:sldChg>
      <pc:sldChg chg="addSp modSp new del mod modShow">
        <pc:chgData name="Brinley Fugitt" userId="65780069af806314" providerId="LiveId" clId="{028BF999-3335-2945-BC7E-B362E6457352}" dt="2023-09-20T19:09:16.458" v="5477" actId="2696"/>
        <pc:sldMkLst>
          <pc:docMk/>
          <pc:sldMk cId="3213305396" sldId="324"/>
        </pc:sldMkLst>
      </pc:sldChg>
      <pc:sldChg chg="addSp modSp new del">
        <pc:chgData name="Brinley Fugitt" userId="65780069af806314" providerId="LiveId" clId="{028BF999-3335-2945-BC7E-B362E6457352}" dt="2023-07-28T20:21:31.154" v="2390" actId="2696"/>
        <pc:sldMkLst>
          <pc:docMk/>
          <pc:sldMk cId="2315926117" sldId="325"/>
        </pc:sldMkLst>
      </pc:sldChg>
      <pc:sldChg chg="addSp delSp modSp new del mod setBg modShow">
        <pc:chgData name="Brinley Fugitt" userId="65780069af806314" providerId="LiveId" clId="{028BF999-3335-2945-BC7E-B362E6457352}" dt="2023-09-21T16:41:41.699" v="5508" actId="2696"/>
        <pc:sldMkLst>
          <pc:docMk/>
          <pc:sldMk cId="2838851923" sldId="325"/>
        </pc:sldMkLst>
      </pc:sldChg>
      <pc:sldChg chg="new del">
        <pc:chgData name="Brinley Fugitt" userId="65780069af806314" providerId="LiveId" clId="{028BF999-3335-2945-BC7E-B362E6457352}" dt="2023-07-28T20:34:57.758" v="2624" actId="2696"/>
        <pc:sldMkLst>
          <pc:docMk/>
          <pc:sldMk cId="3936219161" sldId="326"/>
        </pc:sldMkLst>
      </pc:sldChg>
      <pc:sldChg chg="addSp modSp new">
        <pc:chgData name="Brinley Fugitt" userId="65780069af806314" providerId="LiveId" clId="{028BF999-3335-2945-BC7E-B362E6457352}" dt="2023-09-17T05:47:16.327" v="5455" actId="1076"/>
        <pc:sldMkLst>
          <pc:docMk/>
          <pc:sldMk cId="3965403039" sldId="326"/>
        </pc:sldMkLst>
      </pc:sldChg>
      <pc:sldChg chg="addSp modSp new del mod ord modShow">
        <pc:chgData name="Brinley Fugitt" userId="65780069af806314" providerId="LiveId" clId="{028BF999-3335-2945-BC7E-B362E6457352}" dt="2023-10-17T05:44:30.832" v="6280" actId="2696"/>
        <pc:sldMkLst>
          <pc:docMk/>
          <pc:sldMk cId="1033880924" sldId="327"/>
        </pc:sldMkLst>
      </pc:sldChg>
      <pc:sldChg chg="addSp delSp modSp new del">
        <pc:chgData name="Brinley Fugitt" userId="65780069af806314" providerId="LiveId" clId="{028BF999-3335-2945-BC7E-B362E6457352}" dt="2023-07-28T21:13:14.524" v="2648" actId="2696"/>
        <pc:sldMkLst>
          <pc:docMk/>
          <pc:sldMk cId="3107722349" sldId="327"/>
        </pc:sldMkLst>
      </pc:sldChg>
      <pc:sldChg chg="addSp modSp new del mod modShow">
        <pc:chgData name="Brinley Fugitt" userId="65780069af806314" providerId="LiveId" clId="{028BF999-3335-2945-BC7E-B362E6457352}" dt="2023-10-17T05:44:36.876" v="6282" actId="2696"/>
        <pc:sldMkLst>
          <pc:docMk/>
          <pc:sldMk cId="445371818" sldId="328"/>
        </pc:sldMkLst>
      </pc:sldChg>
      <pc:sldChg chg="addSp delSp modSp add del">
        <pc:chgData name="Brinley Fugitt" userId="65780069af806314" providerId="LiveId" clId="{028BF999-3335-2945-BC7E-B362E6457352}" dt="2023-07-28T21:13:08.108" v="2647" actId="2696"/>
        <pc:sldMkLst>
          <pc:docMk/>
          <pc:sldMk cId="2622881370" sldId="328"/>
        </pc:sldMkLst>
      </pc:sldChg>
      <pc:sldChg chg="modSp add">
        <pc:chgData name="Brinley Fugitt" userId="65780069af806314" providerId="LiveId" clId="{028BF999-3335-2945-BC7E-B362E6457352}" dt="2023-07-28T21:11:57.229" v="2642" actId="14100"/>
        <pc:sldMkLst>
          <pc:docMk/>
          <pc:sldMk cId="1133035666" sldId="329"/>
        </pc:sldMkLst>
      </pc:sldChg>
      <pc:sldChg chg="addSp modSp new del">
        <pc:chgData name="Brinley Fugitt" userId="65780069af806314" providerId="LiveId" clId="{028BF999-3335-2945-BC7E-B362E6457352}" dt="2023-09-20T19:18:38.406" v="5495" actId="2696"/>
        <pc:sldMkLst>
          <pc:docMk/>
          <pc:sldMk cId="2817936463" sldId="329"/>
        </pc:sldMkLst>
      </pc:sldChg>
      <pc:sldChg chg="addSp modSp new del mod modShow">
        <pc:chgData name="Brinley Fugitt" userId="65780069af806314" providerId="LiveId" clId="{028BF999-3335-2945-BC7E-B362E6457352}" dt="2023-10-17T05:44:40.875" v="6283" actId="2696"/>
        <pc:sldMkLst>
          <pc:docMk/>
          <pc:sldMk cId="2955461021" sldId="329"/>
        </pc:sldMkLst>
      </pc:sldChg>
      <pc:sldChg chg="new del">
        <pc:chgData name="Brinley Fugitt" userId="65780069af806314" providerId="LiveId" clId="{028BF999-3335-2945-BC7E-B362E6457352}" dt="2023-07-28T21:13:41.268" v="2654" actId="2696"/>
        <pc:sldMkLst>
          <pc:docMk/>
          <pc:sldMk cId="76331961" sldId="330"/>
        </pc:sldMkLst>
      </pc:sldChg>
      <pc:sldChg chg="addSp new del">
        <pc:chgData name="Brinley Fugitt" userId="65780069af806314" providerId="LiveId" clId="{028BF999-3335-2945-BC7E-B362E6457352}" dt="2023-09-21T16:46:14.374" v="5511" actId="2696"/>
        <pc:sldMkLst>
          <pc:docMk/>
          <pc:sldMk cId="3123001393" sldId="330"/>
        </pc:sldMkLst>
      </pc:sldChg>
      <pc:sldChg chg="addSp modSp new del">
        <pc:chgData name="Brinley Fugitt" userId="65780069af806314" providerId="LiveId" clId="{028BF999-3335-2945-BC7E-B362E6457352}" dt="2023-10-09T15:28:17.209" v="6077" actId="2696"/>
        <pc:sldMkLst>
          <pc:docMk/>
          <pc:sldMk cId="3733625003" sldId="330"/>
        </pc:sldMkLst>
      </pc:sldChg>
      <pc:sldChg chg="addSp modSp new del">
        <pc:chgData name="Brinley Fugitt" userId="65780069af806314" providerId="LiveId" clId="{028BF999-3335-2945-BC7E-B362E6457352}" dt="2023-09-21T16:50:47.756" v="5524" actId="2696"/>
        <pc:sldMkLst>
          <pc:docMk/>
          <pc:sldMk cId="3749135890" sldId="330"/>
        </pc:sldMkLst>
      </pc:sldChg>
      <pc:sldChg chg="addSp modSp new del">
        <pc:chgData name="Brinley Fugitt" userId="65780069af806314" providerId="LiveId" clId="{028BF999-3335-2945-BC7E-B362E6457352}" dt="2024-08-12T20:44:48.081" v="7666" actId="2696"/>
        <pc:sldMkLst>
          <pc:docMk/>
          <pc:sldMk cId="1814208501" sldId="331"/>
        </pc:sldMkLst>
      </pc:sldChg>
      <pc:sldChg chg="add">
        <pc:chgData name="Brinley Fugitt" userId="65780069af806314" providerId="LiveId" clId="{028BF999-3335-2945-BC7E-B362E6457352}" dt="2023-07-28T21:13:26.557" v="2650" actId="22"/>
        <pc:sldMkLst>
          <pc:docMk/>
          <pc:sldMk cId="2268846345" sldId="331"/>
        </pc:sldMkLst>
      </pc:sldChg>
      <pc:sldChg chg="new del">
        <pc:chgData name="Brinley Fugitt" userId="65780069af806314" providerId="LiveId" clId="{028BF999-3335-2945-BC7E-B362E6457352}" dt="2023-07-28T21:13:37.750" v="2653" actId="2696"/>
        <pc:sldMkLst>
          <pc:docMk/>
          <pc:sldMk cId="3488573048" sldId="332"/>
        </pc:sldMkLst>
      </pc:sldChg>
      <pc:sldChg chg="add">
        <pc:chgData name="Brinley Fugitt" userId="65780069af806314" providerId="LiveId" clId="{028BF999-3335-2945-BC7E-B362E6457352}" dt="2023-07-28T21:13:33.636" v="2652" actId="22"/>
        <pc:sldMkLst>
          <pc:docMk/>
          <pc:sldMk cId="3742161142" sldId="333"/>
        </pc:sldMkLst>
      </pc:sldChg>
      <pc:sldChg chg="addSp modSp new mod modShow">
        <pc:chgData name="Brinley Fugitt" userId="65780069af806314" providerId="LiveId" clId="{028BF999-3335-2945-BC7E-B362E6457352}" dt="2023-11-09T21:49:21.983" v="6533" actId="729"/>
        <pc:sldMkLst>
          <pc:docMk/>
          <pc:sldMk cId="1711127635" sldId="334"/>
        </pc:sldMkLst>
      </pc:sldChg>
      <pc:sldChg chg="addSp modSp new mod modShow">
        <pc:chgData name="Brinley Fugitt" userId="65780069af806314" providerId="LiveId" clId="{028BF999-3335-2945-BC7E-B362E6457352}" dt="2023-11-09T21:42:55.062" v="6528" actId="729"/>
        <pc:sldMkLst>
          <pc:docMk/>
          <pc:sldMk cId="3292442407" sldId="335"/>
        </pc:sldMkLst>
      </pc:sldChg>
      <pc:sldChg chg="addSp modSp new mod modShow">
        <pc:chgData name="Brinley Fugitt" userId="65780069af806314" providerId="LiveId" clId="{028BF999-3335-2945-BC7E-B362E6457352}" dt="2023-11-09T21:42:57.926" v="6529" actId="729"/>
        <pc:sldMkLst>
          <pc:docMk/>
          <pc:sldMk cId="2819987077" sldId="336"/>
        </pc:sldMkLst>
      </pc:sldChg>
      <pc:sldChg chg="addSp modSp new del">
        <pc:chgData name="Brinley Fugitt" userId="65780069af806314" providerId="LiveId" clId="{028BF999-3335-2945-BC7E-B362E6457352}" dt="2023-11-09T21:43:25.428" v="6531" actId="2696"/>
        <pc:sldMkLst>
          <pc:docMk/>
          <pc:sldMk cId="3385165537" sldId="337"/>
        </pc:sldMkLst>
      </pc:sldChg>
      <pc:sldChg chg="addSp modSp new del">
        <pc:chgData name="Brinley Fugitt" userId="65780069af806314" providerId="LiveId" clId="{028BF999-3335-2945-BC7E-B362E6457352}" dt="2023-12-28T16:21:09.286" v="6770" actId="2696"/>
        <pc:sldMkLst>
          <pc:docMk/>
          <pc:sldMk cId="264728564" sldId="338"/>
        </pc:sldMkLst>
      </pc:sldChg>
      <pc:sldChg chg="addSp modSp new del">
        <pc:chgData name="Brinley Fugitt" userId="65780069af806314" providerId="LiveId" clId="{028BF999-3335-2945-BC7E-B362E6457352}" dt="2023-10-10T14:19:10.455" v="6124" actId="2696"/>
        <pc:sldMkLst>
          <pc:docMk/>
          <pc:sldMk cId="1982029802" sldId="338"/>
        </pc:sldMkLst>
      </pc:sldChg>
      <pc:sldChg chg="addSp modSp new">
        <pc:chgData name="Brinley Fugitt" userId="65780069af806314" providerId="LiveId" clId="{028BF999-3335-2945-BC7E-B362E6457352}" dt="2023-10-17T05:46:02.408" v="6302" actId="14100"/>
        <pc:sldMkLst>
          <pc:docMk/>
          <pc:sldMk cId="2114107828" sldId="339"/>
        </pc:sldMkLst>
      </pc:sldChg>
      <pc:sldChg chg="addSp modSp new mod modShow">
        <pc:chgData name="Brinley Fugitt" userId="65780069af806314" providerId="LiveId" clId="{028BF999-3335-2945-BC7E-B362E6457352}" dt="2023-11-09T21:42:52.211" v="6527" actId="729"/>
        <pc:sldMkLst>
          <pc:docMk/>
          <pc:sldMk cId="2048021639" sldId="340"/>
        </pc:sldMkLst>
      </pc:sldChg>
      <pc:sldChg chg="addSp modSp new mod modShow">
        <pc:chgData name="Brinley Fugitt" userId="65780069af806314" providerId="LiveId" clId="{028BF999-3335-2945-BC7E-B362E6457352}" dt="2023-11-09T21:42:47.835" v="6526" actId="729"/>
        <pc:sldMkLst>
          <pc:docMk/>
          <pc:sldMk cId="1142475723" sldId="341"/>
        </pc:sldMkLst>
      </pc:sldChg>
      <pc:sldChg chg="addSp modSp new mod modShow">
        <pc:chgData name="Brinley Fugitt" userId="65780069af806314" providerId="LiveId" clId="{028BF999-3335-2945-BC7E-B362E6457352}" dt="2024-02-11T16:10:20.533" v="6827" actId="729"/>
        <pc:sldMkLst>
          <pc:docMk/>
          <pc:sldMk cId="631922067" sldId="342"/>
        </pc:sldMkLst>
      </pc:sldChg>
      <pc:sldChg chg="addSp modSp new">
        <pc:chgData name="Brinley Fugitt" userId="65780069af806314" providerId="LiveId" clId="{028BF999-3335-2945-BC7E-B362E6457352}" dt="2023-11-09T18:25:53.331" v="6525" actId="14100"/>
        <pc:sldMkLst>
          <pc:docMk/>
          <pc:sldMk cId="2575840357" sldId="343"/>
        </pc:sldMkLst>
      </pc:sldChg>
      <pc:sldChg chg="addSp modSp new del mod ord modShow">
        <pc:chgData name="Brinley Fugitt" userId="65780069af806314" providerId="LiveId" clId="{028BF999-3335-2945-BC7E-B362E6457352}" dt="2023-10-19T02:47:05.251" v="6470" actId="2696"/>
        <pc:sldMkLst>
          <pc:docMk/>
          <pc:sldMk cId="3105942913" sldId="343"/>
        </pc:sldMkLst>
      </pc:sldChg>
      <pc:sldChg chg="new del">
        <pc:chgData name="Brinley Fugitt" userId="65780069af806314" providerId="LiveId" clId="{028BF999-3335-2945-BC7E-B362E6457352}" dt="2023-10-19T02:35:46.709" v="6426" actId="2696"/>
        <pc:sldMkLst>
          <pc:docMk/>
          <pc:sldMk cId="525727027" sldId="344"/>
        </pc:sldMkLst>
      </pc:sldChg>
      <pc:sldChg chg="addSp modSp new">
        <pc:chgData name="Brinley Fugitt" userId="65780069af806314" providerId="LiveId" clId="{028BF999-3335-2945-BC7E-B362E6457352}" dt="2023-11-09T21:50:35.630" v="6552" actId="1076"/>
        <pc:sldMkLst>
          <pc:docMk/>
          <pc:sldMk cId="828277098" sldId="344"/>
        </pc:sldMkLst>
      </pc:sldChg>
      <pc:sldChg chg="addSp modSp new del">
        <pc:chgData name="Brinley Fugitt" userId="65780069af806314" providerId="LiveId" clId="{028BF999-3335-2945-BC7E-B362E6457352}" dt="2023-10-19T02:46:59.515" v="6468" actId="2696"/>
        <pc:sldMkLst>
          <pc:docMk/>
          <pc:sldMk cId="1502750663" sldId="344"/>
        </pc:sldMkLst>
      </pc:sldChg>
      <pc:sldChg chg="addSp modSp new del">
        <pc:chgData name="Brinley Fugitt" userId="65780069af806314" providerId="LiveId" clId="{028BF999-3335-2945-BC7E-B362E6457352}" dt="2023-10-19T02:35:38.912" v="6423" actId="2696"/>
        <pc:sldMkLst>
          <pc:docMk/>
          <pc:sldMk cId="3625014826" sldId="344"/>
        </pc:sldMkLst>
      </pc:sldChg>
      <pc:sldChg chg="addSp modSp new">
        <pc:chgData name="Brinley Fugitt" userId="65780069af806314" providerId="LiveId" clId="{028BF999-3335-2945-BC7E-B362E6457352}" dt="2023-11-12T16:00:02.846" v="6564" actId="14100"/>
        <pc:sldMkLst>
          <pc:docMk/>
          <pc:sldMk cId="402473418" sldId="345"/>
        </pc:sldMkLst>
      </pc:sldChg>
      <pc:sldChg chg="addSp modSp new del">
        <pc:chgData name="Brinley Fugitt" userId="65780069af806314" providerId="LiveId" clId="{028BF999-3335-2945-BC7E-B362E6457352}" dt="2023-10-19T02:47:01.594" v="6469" actId="2696"/>
        <pc:sldMkLst>
          <pc:docMk/>
          <pc:sldMk cId="2863606206" sldId="345"/>
        </pc:sldMkLst>
      </pc:sldChg>
      <pc:sldChg chg="new del">
        <pc:chgData name="Brinley Fugitt" userId="65780069af806314" providerId="LiveId" clId="{028BF999-3335-2945-BC7E-B362E6457352}" dt="2023-10-19T02:35:48.068" v="6427" actId="2696"/>
        <pc:sldMkLst>
          <pc:docMk/>
          <pc:sldMk cId="3383981383" sldId="345"/>
        </pc:sldMkLst>
      </pc:sldChg>
      <pc:sldChg chg="addSp modSp new del">
        <pc:chgData name="Brinley Fugitt" userId="65780069af806314" providerId="LiveId" clId="{028BF999-3335-2945-BC7E-B362E6457352}" dt="2023-10-19T02:46:57.811" v="6467" actId="2696"/>
        <pc:sldMkLst>
          <pc:docMk/>
          <pc:sldMk cId="3297428646" sldId="346"/>
        </pc:sldMkLst>
      </pc:sldChg>
      <pc:sldChg chg="addSp modSp new del mod modShow">
        <pc:chgData name="Brinley Fugitt" userId="65780069af806314" providerId="LiveId" clId="{028BF999-3335-2945-BC7E-B362E6457352}" dt="2023-10-19T02:46:56.179" v="6466" actId="2696"/>
        <pc:sldMkLst>
          <pc:docMk/>
          <pc:sldMk cId="51427226" sldId="347"/>
        </pc:sldMkLst>
      </pc:sldChg>
      <pc:sldChg chg="del mod modShow">
        <pc:chgData name="Brinley Fugitt" userId="65780069af806314" providerId="LiveId" clId="{028BF999-3335-2945-BC7E-B362E6457352}" dt="2023-12-09T04:00:14.617" v="6582" actId="2696"/>
        <pc:sldMkLst>
          <pc:docMk/>
          <pc:sldMk cId="3714778334" sldId="347"/>
        </pc:sldMkLst>
      </pc:sldChg>
      <pc:sldChg chg="addSp modSp new">
        <pc:chgData name="Brinley Fugitt" userId="65780069af806314" providerId="LiveId" clId="{028BF999-3335-2945-BC7E-B362E6457352}" dt="2023-10-19T02:46:26.034" v="6464" actId="14100"/>
        <pc:sldMkLst>
          <pc:docMk/>
          <pc:sldMk cId="937961862" sldId="348"/>
        </pc:sldMkLst>
      </pc:sldChg>
      <pc:sldChg chg="del mod modShow">
        <pc:chgData name="Brinley Fugitt" userId="65780069af806314" providerId="LiveId" clId="{028BF999-3335-2945-BC7E-B362E6457352}" dt="2023-12-09T04:00:12.015" v="6581" actId="2696"/>
        <pc:sldMkLst>
          <pc:docMk/>
          <pc:sldMk cId="1883110413" sldId="348"/>
        </pc:sldMkLst>
      </pc:sldChg>
      <pc:sldChg chg="addSp modSp new del">
        <pc:chgData name="Brinley Fugitt" userId="65780069af806314" providerId="LiveId" clId="{028BF999-3335-2945-BC7E-B362E6457352}" dt="2023-12-09T04:00:23.156" v="6583" actId="2696"/>
        <pc:sldMkLst>
          <pc:docMk/>
          <pc:sldMk cId="511032278" sldId="349"/>
        </pc:sldMkLst>
      </pc:sldChg>
      <pc:sldChg chg="addSp delSp modSp new">
        <pc:chgData name="Brinley Fugitt" userId="65780069af806314" providerId="LiveId" clId="{028BF999-3335-2945-BC7E-B362E6457352}" dt="2023-10-19T02:55:18.774" v="6508" actId="14100"/>
        <pc:sldMkLst>
          <pc:docMk/>
          <pc:sldMk cId="1654271994" sldId="349"/>
        </pc:sldMkLst>
      </pc:sldChg>
      <pc:sldChg chg="del">
        <pc:chgData name="Brinley Fugitt" userId="65780069af806314" providerId="LiveId" clId="{028BF999-3335-2945-BC7E-B362E6457352}" dt="2023-12-09T03:57:45.060" v="6574" actId="2696"/>
        <pc:sldMkLst>
          <pc:docMk/>
          <pc:sldMk cId="1660094433" sldId="350"/>
        </pc:sldMkLst>
      </pc:sldChg>
      <pc:sldChg chg="addSp modSp new del">
        <pc:chgData name="Brinley Fugitt" userId="65780069af806314" providerId="LiveId" clId="{028BF999-3335-2945-BC7E-B362E6457352}" dt="2023-10-19T02:59:07.434" v="6515" actId="2696"/>
        <pc:sldMkLst>
          <pc:docMk/>
          <pc:sldMk cId="2282387838" sldId="350"/>
        </pc:sldMkLst>
      </pc:sldChg>
      <pc:sldChg chg="mod ord modShow">
        <pc:chgData name="Brinley Fugitt" userId="65780069af806314" providerId="LiveId" clId="{028BF999-3335-2945-BC7E-B362E6457352}" dt="2024-02-25T15:53:04.533" v="6887" actId="729"/>
        <pc:sldMkLst>
          <pc:docMk/>
          <pc:sldMk cId="3558538596" sldId="352"/>
        </pc:sldMkLst>
      </pc:sldChg>
      <pc:sldChg chg="addSp modSp new del">
        <pc:chgData name="Brinley Fugitt" userId="65780069af806314" providerId="LiveId" clId="{028BF999-3335-2945-BC7E-B362E6457352}" dt="2023-12-09T04:10:21.305" v="6613" actId="2696"/>
        <pc:sldMkLst>
          <pc:docMk/>
          <pc:sldMk cId="3803207152" sldId="353"/>
        </pc:sldMkLst>
      </pc:sldChg>
      <pc:sldChg chg="addSp modSp new mod modShow">
        <pc:chgData name="Brinley Fugitt" userId="65780069af806314" providerId="LiveId" clId="{028BF999-3335-2945-BC7E-B362E6457352}" dt="2023-12-28T16:20:48.168" v="6765" actId="729"/>
        <pc:sldMkLst>
          <pc:docMk/>
          <pc:sldMk cId="958943338" sldId="354"/>
        </pc:sldMkLst>
      </pc:sldChg>
      <pc:sldChg chg="addSp modSp new del">
        <pc:chgData name="Brinley Fugitt" userId="65780069af806314" providerId="LiveId" clId="{028BF999-3335-2945-BC7E-B362E6457352}" dt="2023-12-09T04:11:37.166" v="6614" actId="2696"/>
        <pc:sldMkLst>
          <pc:docMk/>
          <pc:sldMk cId="481872924" sldId="355"/>
        </pc:sldMkLst>
      </pc:sldChg>
      <pc:sldChg chg="addSp modSp new mod modShow">
        <pc:chgData name="Brinley Fugitt" userId="65780069af806314" providerId="LiveId" clId="{028BF999-3335-2945-BC7E-B362E6457352}" dt="2023-12-10T15:56:52.938" v="6663" actId="729"/>
        <pc:sldMkLst>
          <pc:docMk/>
          <pc:sldMk cId="2519417780" sldId="355"/>
        </pc:sldMkLst>
      </pc:sldChg>
      <pc:sldChg chg="addSp delSp modSp new mod modShow">
        <pc:chgData name="Brinley Fugitt" userId="65780069af806314" providerId="LiveId" clId="{028BF999-3335-2945-BC7E-B362E6457352}" dt="2024-02-20T04:07:53.385" v="6853" actId="729"/>
        <pc:sldMkLst>
          <pc:docMk/>
          <pc:sldMk cId="4208682474" sldId="356"/>
        </pc:sldMkLst>
      </pc:sldChg>
      <pc:sldChg chg="addSp modSp new del mod modShow">
        <pc:chgData name="Brinley Fugitt" userId="65780069af806314" providerId="LiveId" clId="{028BF999-3335-2945-BC7E-B362E6457352}" dt="2023-12-14T15:47:32.423" v="6725" actId="2696"/>
        <pc:sldMkLst>
          <pc:docMk/>
          <pc:sldMk cId="844250805" sldId="357"/>
        </pc:sldMkLst>
      </pc:sldChg>
      <pc:sldChg chg="addSp modSp new del mod modShow">
        <pc:chgData name="Brinley Fugitt" userId="65780069af806314" providerId="LiveId" clId="{028BF999-3335-2945-BC7E-B362E6457352}" dt="2024-02-04T15:49:37.592" v="6794" actId="2696"/>
        <pc:sldMkLst>
          <pc:docMk/>
          <pc:sldMk cId="888915540" sldId="358"/>
        </pc:sldMkLst>
      </pc:sldChg>
      <pc:sldChg chg="addSp modSp new del mod modShow">
        <pc:chgData name="Brinley Fugitt" userId="65780069af806314" providerId="LiveId" clId="{028BF999-3335-2945-BC7E-B362E6457352}" dt="2024-06-30T15:37:46.739" v="7507" actId="2696"/>
        <pc:sldMkLst>
          <pc:docMk/>
          <pc:sldMk cId="2709791470" sldId="359"/>
        </pc:sldMkLst>
      </pc:sldChg>
      <pc:sldChg chg="addSp modSp new del">
        <pc:chgData name="Brinley Fugitt" userId="65780069af806314" providerId="LiveId" clId="{028BF999-3335-2945-BC7E-B362E6457352}" dt="2023-12-12T18:30:21.440" v="6715" actId="2696"/>
        <pc:sldMkLst>
          <pc:docMk/>
          <pc:sldMk cId="1596619307" sldId="360"/>
        </pc:sldMkLst>
      </pc:sldChg>
      <pc:sldChg chg="addSp modSp new del mod modShow">
        <pc:chgData name="Brinley Fugitt" userId="65780069af806314" providerId="LiveId" clId="{028BF999-3335-2945-BC7E-B362E6457352}" dt="2024-02-18T20:48:25.306" v="6830" actId="2696"/>
        <pc:sldMkLst>
          <pc:docMk/>
          <pc:sldMk cId="3450597716" sldId="360"/>
        </pc:sldMkLst>
      </pc:sldChg>
      <pc:sldChg chg="addSp modSp new del">
        <pc:chgData name="Brinley Fugitt" userId="65780069af806314" providerId="LiveId" clId="{028BF999-3335-2945-BC7E-B362E6457352}" dt="2023-12-11T20:54:11.783" v="6693" actId="2696"/>
        <pc:sldMkLst>
          <pc:docMk/>
          <pc:sldMk cId="1464729979" sldId="361"/>
        </pc:sldMkLst>
      </pc:sldChg>
      <pc:sldChg chg="addSp modSp new del mod modShow">
        <pc:chgData name="Brinley Fugitt" userId="65780069af806314" providerId="LiveId" clId="{028BF999-3335-2945-BC7E-B362E6457352}" dt="2024-02-18T20:48:21.257" v="6829" actId="2696"/>
        <pc:sldMkLst>
          <pc:docMk/>
          <pc:sldMk cId="1737407276" sldId="361"/>
        </pc:sldMkLst>
      </pc:sldChg>
      <pc:sldChg chg="addSp modSp new del">
        <pc:chgData name="Brinley Fugitt" userId="65780069af806314" providerId="LiveId" clId="{028BF999-3335-2945-BC7E-B362E6457352}" dt="2024-02-11T16:07:07.165" v="6824" actId="2696"/>
        <pc:sldMkLst>
          <pc:docMk/>
          <pc:sldMk cId="2982984728" sldId="362"/>
        </pc:sldMkLst>
      </pc:sldChg>
      <pc:sldChg chg="addSp modSp new del">
        <pc:chgData name="Brinley Fugitt" userId="65780069af806314" providerId="LiveId" clId="{028BF999-3335-2945-BC7E-B362E6457352}" dt="2023-12-17T17:24:03.769" v="6752" actId="2696"/>
        <pc:sldMkLst>
          <pc:docMk/>
          <pc:sldMk cId="4158603645" sldId="362"/>
        </pc:sldMkLst>
      </pc:sldChg>
      <pc:sldChg chg="addSp modSp new del mod modShow">
        <pc:chgData name="Brinley Fugitt" userId="65780069af806314" providerId="LiveId" clId="{028BF999-3335-2945-BC7E-B362E6457352}" dt="2024-03-03T20:14:24.443" v="6942" actId="2696"/>
        <pc:sldMkLst>
          <pc:docMk/>
          <pc:sldMk cId="281632704" sldId="363"/>
        </pc:sldMkLst>
      </pc:sldChg>
      <pc:sldChg chg="addSp modSp new del">
        <pc:chgData name="Brinley Fugitt" userId="65780069af806314" providerId="LiveId" clId="{028BF999-3335-2945-BC7E-B362E6457352}" dt="2023-12-28T16:21:13.854" v="6771" actId="2696"/>
        <pc:sldMkLst>
          <pc:docMk/>
          <pc:sldMk cId="3400987357" sldId="363"/>
        </pc:sldMkLst>
      </pc:sldChg>
      <pc:sldChg chg="addSp modSp new del mod modShow">
        <pc:chgData name="Brinley Fugitt" userId="65780069af806314" providerId="LiveId" clId="{028BF999-3335-2945-BC7E-B362E6457352}" dt="2024-02-18T21:00:47.488" v="6851" actId="2696"/>
        <pc:sldMkLst>
          <pc:docMk/>
          <pc:sldMk cId="949846220" sldId="364"/>
        </pc:sldMkLst>
      </pc:sldChg>
      <pc:sldChg chg="addSp modSp new">
        <pc:chgData name="Brinley Fugitt" userId="65780069af806314" providerId="LiveId" clId="{028BF999-3335-2945-BC7E-B362E6457352}" dt="2023-12-12T18:30:11.419" v="6714" actId="14100"/>
        <pc:sldMkLst>
          <pc:docMk/>
          <pc:sldMk cId="3405192029" sldId="364"/>
        </pc:sldMkLst>
      </pc:sldChg>
      <pc:sldChg chg="addSp modSp new del mod ord modShow">
        <pc:chgData name="Brinley Fugitt" userId="65780069af806314" providerId="LiveId" clId="{028BF999-3335-2945-BC7E-B362E6457352}" dt="2023-12-28T16:21:01.317" v="6768" actId="2696"/>
        <pc:sldMkLst>
          <pc:docMk/>
          <pc:sldMk cId="1647445049" sldId="365"/>
        </pc:sldMkLst>
      </pc:sldChg>
      <pc:sldChg chg="addSp modSp new del mod modShow">
        <pc:chgData name="Brinley Fugitt" userId="65780069af806314" providerId="LiveId" clId="{028BF999-3335-2945-BC7E-B362E6457352}" dt="2024-02-18T21:00:41.431" v="6850" actId="2696"/>
        <pc:sldMkLst>
          <pc:docMk/>
          <pc:sldMk cId="3399226922" sldId="365"/>
        </pc:sldMkLst>
      </pc:sldChg>
      <pc:sldChg chg="new del">
        <pc:chgData name="Brinley Fugitt" userId="65780069af806314" providerId="LiveId" clId="{028BF999-3335-2945-BC7E-B362E6457352}" dt="2024-02-04T15:59:39.215" v="6811" actId="2696"/>
        <pc:sldMkLst>
          <pc:docMk/>
          <pc:sldMk cId="3780625538" sldId="365"/>
        </pc:sldMkLst>
      </pc:sldChg>
      <pc:sldChg chg="addSp modSp new del mod modShow">
        <pc:chgData name="Brinley Fugitt" userId="65780069af806314" providerId="LiveId" clId="{028BF999-3335-2945-BC7E-B362E6457352}" dt="2024-04-04T18:38:53.817" v="7106" actId="2696"/>
        <pc:sldMkLst>
          <pc:docMk/>
          <pc:sldMk cId="293004538" sldId="366"/>
        </pc:sldMkLst>
      </pc:sldChg>
      <pc:sldChg chg="new del">
        <pc:chgData name="Brinley Fugitt" userId="65780069af806314" providerId="LiveId" clId="{028BF999-3335-2945-BC7E-B362E6457352}" dt="2023-12-14T15:48:27.704" v="6738" actId="2696"/>
        <pc:sldMkLst>
          <pc:docMk/>
          <pc:sldMk cId="787256989" sldId="366"/>
        </pc:sldMkLst>
      </pc:sldChg>
      <pc:sldChg chg="addSp modSp new del">
        <pc:chgData name="Brinley Fugitt" userId="65780069af806314" providerId="LiveId" clId="{028BF999-3335-2945-BC7E-B362E6457352}" dt="2023-12-14T15:48:20.815" v="6736" actId="2696"/>
        <pc:sldMkLst>
          <pc:docMk/>
          <pc:sldMk cId="1057152508" sldId="366"/>
        </pc:sldMkLst>
      </pc:sldChg>
      <pc:sldChg chg="addSp modSp new del mod modShow">
        <pc:chgData name="Brinley Fugitt" userId="65780069af806314" providerId="LiveId" clId="{028BF999-3335-2945-BC7E-B362E6457352}" dt="2023-12-28T16:20:58.711" v="6767" actId="2696"/>
        <pc:sldMkLst>
          <pc:docMk/>
          <pc:sldMk cId="2118765162" sldId="366"/>
        </pc:sldMkLst>
      </pc:sldChg>
      <pc:sldChg chg="addSp modSp new del">
        <pc:chgData name="Brinley Fugitt" userId="65780069af806314" providerId="LiveId" clId="{028BF999-3335-2945-BC7E-B362E6457352}" dt="2024-02-20T04:07:49.153" v="6852" actId="2696"/>
        <pc:sldMkLst>
          <pc:docMk/>
          <pc:sldMk cId="563648800" sldId="367"/>
        </pc:sldMkLst>
      </pc:sldChg>
      <pc:sldChg chg="addSp modSp new del">
        <pc:chgData name="Brinley Fugitt" userId="65780069af806314" providerId="LiveId" clId="{028BF999-3335-2945-BC7E-B362E6457352}" dt="2024-02-22T00:42:51.827" v="6860" actId="2696"/>
        <pc:sldMkLst>
          <pc:docMk/>
          <pc:sldMk cId="1358351168" sldId="367"/>
        </pc:sldMkLst>
      </pc:sldChg>
      <pc:sldChg chg="addSp modSp new del">
        <pc:chgData name="Brinley Fugitt" userId="65780069af806314" providerId="LiveId" clId="{028BF999-3335-2945-BC7E-B362E6457352}" dt="2023-12-24T15:31:41.913" v="6761" actId="2696"/>
        <pc:sldMkLst>
          <pc:docMk/>
          <pc:sldMk cId="1901186297" sldId="367"/>
        </pc:sldMkLst>
      </pc:sldChg>
      <pc:sldChg chg="addSp modSp new del mod modShow">
        <pc:chgData name="Brinley Fugitt" userId="65780069af806314" providerId="LiveId" clId="{028BF999-3335-2945-BC7E-B362E6457352}" dt="2024-02-25T16:11:06.367" v="6893" actId="2696"/>
        <pc:sldMkLst>
          <pc:docMk/>
          <pc:sldMk cId="2037026048" sldId="367"/>
        </pc:sldMkLst>
      </pc:sldChg>
      <pc:sldChg chg="addSp modSp new del mod modShow">
        <pc:chgData name="Brinley Fugitt" userId="65780069af806314" providerId="LiveId" clId="{028BF999-3335-2945-BC7E-B362E6457352}" dt="2024-03-05T00:58:46.371" v="6970" actId="2696"/>
        <pc:sldMkLst>
          <pc:docMk/>
          <pc:sldMk cId="2716645696" sldId="368"/>
        </pc:sldMkLst>
      </pc:sldChg>
      <pc:sldChg chg="addSp modSp new mod modShow">
        <pc:chgData name="Brinley Fugitt" userId="65780069af806314" providerId="LiveId" clId="{028BF999-3335-2945-BC7E-B362E6457352}" dt="2024-05-12T13:48:13.566" v="7307" actId="729"/>
        <pc:sldMkLst>
          <pc:docMk/>
          <pc:sldMk cId="1093479532" sldId="369"/>
        </pc:sldMkLst>
      </pc:sldChg>
      <pc:sldChg chg="addSp modSp new mod ord modShow">
        <pc:chgData name="Brinley Fugitt" userId="65780069af806314" providerId="LiveId" clId="{028BF999-3335-2945-BC7E-B362E6457352}" dt="2024-08-11T15:33:02.681" v="7650" actId="1076"/>
        <pc:sldMkLst>
          <pc:docMk/>
          <pc:sldMk cId="3360252837" sldId="370"/>
        </pc:sldMkLst>
      </pc:sldChg>
      <pc:sldChg chg="addSp modSp new del">
        <pc:chgData name="Brinley Fugitt" userId="65780069af806314" providerId="LiveId" clId="{028BF999-3335-2945-BC7E-B362E6457352}" dt="2024-03-09T20:05:10.948" v="7027" actId="2696"/>
        <pc:sldMkLst>
          <pc:docMk/>
          <pc:sldMk cId="2827895512" sldId="371"/>
        </pc:sldMkLst>
      </pc:sldChg>
      <pc:sldChg chg="addSp modSp new del mod modShow">
        <pc:chgData name="Brinley Fugitt" userId="65780069af806314" providerId="LiveId" clId="{028BF999-3335-2945-BC7E-B362E6457352}" dt="2024-04-25T02:10:17.947" v="7225" actId="2696"/>
        <pc:sldMkLst>
          <pc:docMk/>
          <pc:sldMk cId="1769794334" sldId="372"/>
        </pc:sldMkLst>
      </pc:sldChg>
      <pc:sldChg chg="addSp modSp new del">
        <pc:chgData name="Brinley Fugitt" userId="65780069af806314" providerId="LiveId" clId="{028BF999-3335-2945-BC7E-B362E6457352}" dt="2024-03-09T20:04:45.530" v="7018" actId="2696"/>
        <pc:sldMkLst>
          <pc:docMk/>
          <pc:sldMk cId="3953028848" sldId="373"/>
        </pc:sldMkLst>
      </pc:sldChg>
      <pc:sldChg chg="addSp modSp new del mod modShow">
        <pc:chgData name="Brinley Fugitt" userId="65780069af806314" providerId="LiveId" clId="{028BF999-3335-2945-BC7E-B362E6457352}" dt="2024-04-14T13:32:41.171" v="7127" actId="2696"/>
        <pc:sldMkLst>
          <pc:docMk/>
          <pc:sldMk cId="557770351" sldId="374"/>
        </pc:sldMkLst>
      </pc:sldChg>
      <pc:sldChg chg="addSp modSp new del mod modShow">
        <pc:chgData name="Brinley Fugitt" userId="65780069af806314" providerId="LiveId" clId="{028BF999-3335-2945-BC7E-B362E6457352}" dt="2024-03-27T19:37:05.782" v="7030" actId="2696"/>
        <pc:sldMkLst>
          <pc:docMk/>
          <pc:sldMk cId="276658291" sldId="375"/>
        </pc:sldMkLst>
      </pc:sldChg>
      <pc:sldChg chg="addSp modSp new del mod modShow">
        <pc:chgData name="Brinley Fugitt" userId="65780069af806314" providerId="LiveId" clId="{028BF999-3335-2945-BC7E-B362E6457352}" dt="2024-03-27T19:37:02.764" v="7029" actId="2696"/>
        <pc:sldMkLst>
          <pc:docMk/>
          <pc:sldMk cId="3282722983" sldId="376"/>
        </pc:sldMkLst>
      </pc:sldChg>
      <pc:sldChg chg="addSp modSp new mod ord modShow">
        <pc:chgData name="Brinley Fugitt" userId="65780069af806314" providerId="LiveId" clId="{028BF999-3335-2945-BC7E-B362E6457352}" dt="2024-08-12T20:44:41.730" v="7664" actId="1076"/>
        <pc:sldMkLst>
          <pc:docMk/>
          <pc:sldMk cId="2230086498" sldId="377"/>
        </pc:sldMkLst>
      </pc:sldChg>
      <pc:sldChg chg="addSp modSp new mod modShow">
        <pc:chgData name="Brinley Fugitt" userId="65780069af806314" providerId="LiveId" clId="{028BF999-3335-2945-BC7E-B362E6457352}" dt="2024-06-30T15:33:14.570" v="7501" actId="729"/>
        <pc:sldMkLst>
          <pc:docMk/>
          <pc:sldMk cId="2589626040" sldId="378"/>
        </pc:sldMkLst>
      </pc:sldChg>
      <pc:sldChg chg="addSp modSp new del mod modShow">
        <pc:chgData name="Brinley Fugitt" userId="65780069af806314" providerId="LiveId" clId="{028BF999-3335-2945-BC7E-B362E6457352}" dt="2024-04-01T21:01:43.225" v="7100" actId="2696"/>
        <pc:sldMkLst>
          <pc:docMk/>
          <pc:sldMk cId="2998278710" sldId="378"/>
        </pc:sldMkLst>
      </pc:sldChg>
      <pc:sldChg chg="addSp modSp new mod modShow">
        <pc:chgData name="Brinley Fugitt" userId="65780069af806314" providerId="LiveId" clId="{028BF999-3335-2945-BC7E-B362E6457352}" dt="2024-04-14T13:33:28.163" v="7140" actId="729"/>
        <pc:sldMkLst>
          <pc:docMk/>
          <pc:sldMk cId="430738019" sldId="379"/>
        </pc:sldMkLst>
      </pc:sldChg>
      <pc:sldChg chg="addSp modSp new del mod ord modShow">
        <pc:chgData name="Brinley Fugitt" userId="65780069af806314" providerId="LiveId" clId="{028BF999-3335-2945-BC7E-B362E6457352}" dt="2024-04-01T21:02:00.573" v="7102" actId="2696"/>
        <pc:sldMkLst>
          <pc:docMk/>
          <pc:sldMk cId="2763749955" sldId="379"/>
        </pc:sldMkLst>
      </pc:sldChg>
      <pc:sldChg chg="addSp modSp new del">
        <pc:chgData name="Brinley Fugitt" userId="65780069af806314" providerId="LiveId" clId="{028BF999-3335-2945-BC7E-B362E6457352}" dt="2024-04-24T11:07:49.626" v="7202" actId="2696"/>
        <pc:sldMkLst>
          <pc:docMk/>
          <pc:sldMk cId="972379080" sldId="380"/>
        </pc:sldMkLst>
      </pc:sldChg>
      <pc:sldChg chg="addSp modSp new del">
        <pc:chgData name="Brinley Fugitt" userId="65780069af806314" providerId="LiveId" clId="{028BF999-3335-2945-BC7E-B362E6457352}" dt="2024-03-27T20:09:58.117" v="7063" actId="2696"/>
        <pc:sldMkLst>
          <pc:docMk/>
          <pc:sldMk cId="3149197064" sldId="380"/>
        </pc:sldMkLst>
      </pc:sldChg>
      <pc:sldChg chg="new del">
        <pc:chgData name="Brinley Fugitt" userId="65780069af806314" providerId="LiveId" clId="{028BF999-3335-2945-BC7E-B362E6457352}" dt="2024-03-27T20:09:11.243" v="7059" actId="2696"/>
        <pc:sldMkLst>
          <pc:docMk/>
          <pc:sldMk cId="3180171092" sldId="380"/>
        </pc:sldMkLst>
      </pc:sldChg>
      <pc:sldChg chg="addSp modSp new del mod modShow">
        <pc:chgData name="Brinley Fugitt" userId="65780069af806314" providerId="LiveId" clId="{028BF999-3335-2945-BC7E-B362E6457352}" dt="2024-03-30T17:47:53.087" v="7097" actId="2696"/>
        <pc:sldMkLst>
          <pc:docMk/>
          <pc:sldMk cId="3286407257" sldId="380"/>
        </pc:sldMkLst>
      </pc:sldChg>
      <pc:sldChg chg="addSp modSp new">
        <pc:chgData name="Brinley Fugitt" userId="65780069af806314" providerId="LiveId" clId="{028BF999-3335-2945-BC7E-B362E6457352}" dt="2024-04-14T16:44:04.698" v="7149" actId="14100"/>
        <pc:sldMkLst>
          <pc:docMk/>
          <pc:sldMk cId="3133073079" sldId="381"/>
        </pc:sldMkLst>
      </pc:sldChg>
      <pc:sldChg chg="addSp modSp new del ord">
        <pc:chgData name="Brinley Fugitt" userId="65780069af806314" providerId="LiveId" clId="{028BF999-3335-2945-BC7E-B362E6457352}" dt="2024-04-01T21:02:04.144" v="7103" actId="2696"/>
        <pc:sldMkLst>
          <pc:docMk/>
          <pc:sldMk cId="3198146101" sldId="381"/>
        </pc:sldMkLst>
      </pc:sldChg>
      <pc:sldChg chg="addSp modSp new del mod modShow">
        <pc:chgData name="Brinley Fugitt" userId="65780069af806314" providerId="LiveId" clId="{028BF999-3335-2945-BC7E-B362E6457352}" dt="2024-06-30T15:37:18.776" v="7505" actId="2696"/>
        <pc:sldMkLst>
          <pc:docMk/>
          <pc:sldMk cId="2876218723" sldId="382"/>
        </pc:sldMkLst>
      </pc:sldChg>
      <pc:sldChg chg="addSp modSp new del">
        <pc:chgData name="Brinley Fugitt" userId="65780069af806314" providerId="LiveId" clId="{028BF999-3335-2945-BC7E-B362E6457352}" dt="2024-04-14T22:56:53.339" v="7181" actId="2696"/>
        <pc:sldMkLst>
          <pc:docMk/>
          <pc:sldMk cId="2467422420" sldId="383"/>
        </pc:sldMkLst>
      </pc:sldChg>
      <pc:sldChg chg="addSp delSp modSp new del mod modShow">
        <pc:chgData name="Brinley Fugitt" userId="65780069af806314" providerId="LiveId" clId="{028BF999-3335-2945-BC7E-B362E6457352}" dt="2024-07-18T23:16:40.474" v="7598" actId="2696"/>
        <pc:sldMkLst>
          <pc:docMk/>
          <pc:sldMk cId="1617559977" sldId="384"/>
        </pc:sldMkLst>
      </pc:sldChg>
      <pc:sldChg chg="addSp modSp new del ord">
        <pc:chgData name="Brinley Fugitt" userId="65780069af806314" providerId="LiveId" clId="{028BF999-3335-2945-BC7E-B362E6457352}" dt="2024-04-26T17:02:42.832" v="7277" actId="2696"/>
        <pc:sldMkLst>
          <pc:docMk/>
          <pc:sldMk cId="407443316" sldId="385"/>
        </pc:sldMkLst>
      </pc:sldChg>
      <pc:sldChg chg="addSp modSp new del">
        <pc:chgData name="Brinley Fugitt" userId="65780069af806314" providerId="LiveId" clId="{028BF999-3335-2945-BC7E-B362E6457352}" dt="2024-04-25T15:57:38.317" v="7244" actId="2696"/>
        <pc:sldMkLst>
          <pc:docMk/>
          <pc:sldMk cId="1755137484" sldId="386"/>
        </pc:sldMkLst>
      </pc:sldChg>
      <pc:sldChg chg="addSp delSp modSp new mod modShow">
        <pc:chgData name="Brinley Fugitt" userId="65780069af806314" providerId="LiveId" clId="{028BF999-3335-2945-BC7E-B362E6457352}" dt="2024-07-20T13:31:39.444" v="7600" actId="729"/>
        <pc:sldMkLst>
          <pc:docMk/>
          <pc:sldMk cId="3314687539" sldId="387"/>
        </pc:sldMkLst>
      </pc:sldChg>
      <pc:sldChg chg="addSp modSp new del mod modShow">
        <pc:chgData name="Brinley Fugitt" userId="65780069af806314" providerId="LiveId" clId="{028BF999-3335-2945-BC7E-B362E6457352}" dt="2024-04-29T21:58:11.896" v="7286" actId="2696"/>
        <pc:sldMkLst>
          <pc:docMk/>
          <pc:sldMk cId="2743718897" sldId="388"/>
        </pc:sldMkLst>
      </pc:sldChg>
      <pc:sldChg chg="addSp modSp new del mod modShow">
        <pc:chgData name="Brinley Fugitt" userId="65780069af806314" providerId="LiveId" clId="{028BF999-3335-2945-BC7E-B362E6457352}" dt="2024-04-29T21:59:09.892" v="7306" actId="2696"/>
        <pc:sldMkLst>
          <pc:docMk/>
          <pc:sldMk cId="1729453111" sldId="389"/>
        </pc:sldMkLst>
      </pc:sldChg>
      <pc:sldChg chg="addSp modSp new del mod modShow">
        <pc:chgData name="Brinley Fugitt" userId="65780069af806314" providerId="LiveId" clId="{028BF999-3335-2945-BC7E-B362E6457352}" dt="2024-04-29T21:58:19.360" v="7288" actId="2696"/>
        <pc:sldMkLst>
          <pc:docMk/>
          <pc:sldMk cId="338447748" sldId="390"/>
        </pc:sldMkLst>
      </pc:sldChg>
      <pc:sldChg chg="addSp modSp new del">
        <pc:chgData name="Brinley Fugitt" userId="65780069af806314" providerId="LiveId" clId="{028BF999-3335-2945-BC7E-B362E6457352}" dt="2024-04-27T03:48:04.701" v="7278" actId="2696"/>
        <pc:sldMkLst>
          <pc:docMk/>
          <pc:sldMk cId="2544865517" sldId="391"/>
        </pc:sldMkLst>
      </pc:sldChg>
      <pc:sldChg chg="addSp modSp new del mod modShow">
        <pc:chgData name="Brinley Fugitt" userId="65780069af806314" providerId="LiveId" clId="{028BF999-3335-2945-BC7E-B362E6457352}" dt="2024-08-11T15:33:13.082" v="7651" actId="2696"/>
        <pc:sldMkLst>
          <pc:docMk/>
          <pc:sldMk cId="3303554866" sldId="392"/>
        </pc:sldMkLst>
      </pc:sldChg>
      <pc:sldChg chg="addSp modSp new del mod modShow">
        <pc:chgData name="Brinley Fugitt" userId="65780069af806314" providerId="LiveId" clId="{028BF999-3335-2945-BC7E-B362E6457352}" dt="2024-06-30T15:37:10.121" v="7502" actId="2696"/>
        <pc:sldMkLst>
          <pc:docMk/>
          <pc:sldMk cId="1578559124" sldId="393"/>
        </pc:sldMkLst>
      </pc:sldChg>
      <pc:sldChg chg="addSp modSp new del">
        <pc:chgData name="Brinley Fugitt" userId="65780069af806314" providerId="LiveId" clId="{028BF999-3335-2945-BC7E-B362E6457352}" dt="2024-06-30T15:37:15.793" v="7504" actId="2696"/>
        <pc:sldMkLst>
          <pc:docMk/>
          <pc:sldMk cId="1167086339" sldId="394"/>
        </pc:sldMkLst>
      </pc:sldChg>
      <pc:sldChg chg="addSp modSp new del">
        <pc:chgData name="Brinley Fugitt" userId="65780069af806314" providerId="LiveId" clId="{028BF999-3335-2945-BC7E-B362E6457352}" dt="2024-06-30T15:37:13.606" v="7503" actId="2696"/>
        <pc:sldMkLst>
          <pc:docMk/>
          <pc:sldMk cId="789943538" sldId="395"/>
        </pc:sldMkLst>
      </pc:sldChg>
      <pc:sldChg chg="addSp modSp new del">
        <pc:chgData name="Brinley Fugitt" userId="65780069af806314" providerId="LiveId" clId="{028BF999-3335-2945-BC7E-B362E6457352}" dt="2024-05-25T04:07:34.504" v="7361" actId="2696"/>
        <pc:sldMkLst>
          <pc:docMk/>
          <pc:sldMk cId="3078884154" sldId="396"/>
        </pc:sldMkLst>
      </pc:sldChg>
      <pc:sldChg chg="addSp modSp new del mod modShow">
        <pc:chgData name="Brinley Fugitt" userId="65780069af806314" providerId="LiveId" clId="{028BF999-3335-2945-BC7E-B362E6457352}" dt="2024-05-25T04:07:37.136" v="7362" actId="2696"/>
        <pc:sldMkLst>
          <pc:docMk/>
          <pc:sldMk cId="2445518137" sldId="397"/>
        </pc:sldMkLst>
      </pc:sldChg>
      <pc:sldChg chg="addSp modSp new del">
        <pc:chgData name="Brinley Fugitt" userId="65780069af806314" providerId="LiveId" clId="{028BF999-3335-2945-BC7E-B362E6457352}" dt="2024-07-14T14:04:03.804" v="7563" actId="2696"/>
        <pc:sldMkLst>
          <pc:docMk/>
          <pc:sldMk cId="399772581" sldId="398"/>
        </pc:sldMkLst>
      </pc:sldChg>
      <pc:sldChg chg="addSp modSp new del">
        <pc:chgData name="Brinley Fugitt" userId="65780069af806314" providerId="LiveId" clId="{028BF999-3335-2945-BC7E-B362E6457352}" dt="2024-05-25T04:07:38.598" v="7363" actId="2696"/>
        <pc:sldMkLst>
          <pc:docMk/>
          <pc:sldMk cId="619570451" sldId="399"/>
        </pc:sldMkLst>
      </pc:sldChg>
      <pc:sldChg chg="addSp modSp new del">
        <pc:chgData name="Brinley Fugitt" userId="65780069af806314" providerId="LiveId" clId="{028BF999-3335-2945-BC7E-B362E6457352}" dt="2024-05-25T04:18:26.355" v="7365" actId="2696"/>
        <pc:sldMkLst>
          <pc:docMk/>
          <pc:sldMk cId="187797450" sldId="401"/>
        </pc:sldMkLst>
      </pc:sldChg>
      <pc:sldChg chg="addSp modSp new del mod modShow">
        <pc:chgData name="Brinley Fugitt" userId="65780069af806314" providerId="LiveId" clId="{028BF999-3335-2945-BC7E-B362E6457352}" dt="2024-08-11T15:33:26.308" v="7653" actId="2696"/>
        <pc:sldMkLst>
          <pc:docMk/>
          <pc:sldMk cId="3329705029" sldId="402"/>
        </pc:sldMkLst>
      </pc:sldChg>
      <pc:sldChg chg="addSp delSp modSp new">
        <pc:chgData name="Brinley Fugitt" userId="65780069af806314" providerId="LiveId" clId="{028BF999-3335-2945-BC7E-B362E6457352}" dt="2024-08-18T21:53:10.763" v="7686" actId="14100"/>
        <pc:sldMkLst>
          <pc:docMk/>
          <pc:sldMk cId="4121193395" sldId="403"/>
        </pc:sldMkLst>
      </pc:sldChg>
      <pc:sldChg chg="addSp modSp new del mod modShow">
        <pc:chgData name="Brinley Fugitt" userId="65780069af806314" providerId="LiveId" clId="{028BF999-3335-2945-BC7E-B362E6457352}" dt="2024-07-18T23:16:34.777" v="7597" actId="2696"/>
        <pc:sldMkLst>
          <pc:docMk/>
          <pc:sldMk cId="2129499394" sldId="404"/>
        </pc:sldMkLst>
      </pc:sldChg>
      <pc:sldChg chg="addSp modSp new del">
        <pc:chgData name="Brinley Fugitt" userId="65780069af806314" providerId="LiveId" clId="{028BF999-3335-2945-BC7E-B362E6457352}" dt="2024-08-11T15:33:28.366" v="7654" actId="2696"/>
        <pc:sldMkLst>
          <pc:docMk/>
          <pc:sldMk cId="4149143882" sldId="405"/>
        </pc:sldMkLst>
      </pc:sldChg>
      <pc:sldChg chg="addSp modSp new mod modShow">
        <pc:chgData name="Brinley Fugitt" userId="65780069af806314" providerId="LiveId" clId="{028BF999-3335-2945-BC7E-B362E6457352}" dt="2024-06-16T15:24:57.891" v="7428" actId="729"/>
        <pc:sldMkLst>
          <pc:docMk/>
          <pc:sldMk cId="3393320658" sldId="406"/>
        </pc:sldMkLst>
      </pc:sldChg>
      <pc:sldChg chg="addSp modSp new del mod modShow">
        <pc:chgData name="Brinley Fugitt" userId="65780069af806314" providerId="LiveId" clId="{028BF999-3335-2945-BC7E-B362E6457352}" dt="2024-07-07T14:07:20.617" v="7537" actId="2696"/>
        <pc:sldMkLst>
          <pc:docMk/>
          <pc:sldMk cId="2730858203" sldId="407"/>
        </pc:sldMkLst>
      </pc:sldChg>
      <pc:sldChg chg="addSp modSp new del">
        <pc:chgData name="Brinley Fugitt" userId="65780069af806314" providerId="LiveId" clId="{028BF999-3335-2945-BC7E-B362E6457352}" dt="2024-06-03T19:23:22.747" v="7427" actId="2696"/>
        <pc:sldMkLst>
          <pc:docMk/>
          <pc:sldMk cId="4219725102" sldId="407"/>
        </pc:sldMkLst>
      </pc:sldChg>
      <pc:sldChg chg="addSp modSp new del">
        <pc:chgData name="Brinley Fugitt" userId="65780069af806314" providerId="LiveId" clId="{028BF999-3335-2945-BC7E-B362E6457352}" dt="2024-06-16T15:48:22.724" v="7447" actId="2696"/>
        <pc:sldMkLst>
          <pc:docMk/>
          <pc:sldMk cId="2615732108" sldId="408"/>
        </pc:sldMkLst>
      </pc:sldChg>
      <pc:sldChg chg="addSp modSp new del mod modShow">
        <pc:chgData name="Brinley Fugitt" userId="65780069af806314" providerId="LiveId" clId="{028BF999-3335-2945-BC7E-B362E6457352}" dt="2024-06-30T15:32:52.558" v="7493" actId="2696"/>
        <pc:sldMkLst>
          <pc:docMk/>
          <pc:sldMk cId="2839855542" sldId="408"/>
        </pc:sldMkLst>
      </pc:sldChg>
      <pc:sldChg chg="addSp modSp new">
        <pc:chgData name="Brinley Fugitt" userId="65780069af806314" providerId="LiveId" clId="{028BF999-3335-2945-BC7E-B362E6457352}" dt="2024-06-17T17:54:55.140" v="7464" actId="14100"/>
        <pc:sldMkLst>
          <pc:docMk/>
          <pc:sldMk cId="214688373" sldId="409"/>
        </pc:sldMkLst>
      </pc:sldChg>
      <pc:sldChg chg="addSp modSp new mod modShow">
        <pc:chgData name="Brinley Fugitt" userId="65780069af806314" providerId="LiveId" clId="{028BF999-3335-2945-BC7E-B362E6457352}" dt="2024-06-30T15:25:57.902" v="7474" actId="729"/>
        <pc:sldMkLst>
          <pc:docMk/>
          <pc:sldMk cId="3581702216" sldId="410"/>
        </pc:sldMkLst>
      </pc:sldChg>
      <pc:sldChg chg="addSp modSp new del mod modShow">
        <pc:chgData name="Brinley Fugitt" userId="65780069af806314" providerId="LiveId" clId="{028BF999-3335-2945-BC7E-B362E6457352}" dt="2024-07-07T13:48:20.932" v="7511" actId="2696"/>
        <pc:sldMkLst>
          <pc:docMk/>
          <pc:sldMk cId="2204429689" sldId="411"/>
        </pc:sldMkLst>
      </pc:sldChg>
      <pc:sldChg chg="addSp modSp new del mod modShow">
        <pc:chgData name="Brinley Fugitt" userId="65780069af806314" providerId="LiveId" clId="{028BF999-3335-2945-BC7E-B362E6457352}" dt="2024-07-07T13:48:18.845" v="7510" actId="2696"/>
        <pc:sldMkLst>
          <pc:docMk/>
          <pc:sldMk cId="2009593512" sldId="412"/>
        </pc:sldMkLst>
      </pc:sldChg>
      <pc:sldChg chg="addSp modSp new">
        <pc:chgData name="Brinley Fugitt" userId="65780069af806314" providerId="LiveId" clId="{028BF999-3335-2945-BC7E-B362E6457352}" dt="2024-06-30T15:33:08.176" v="7500" actId="14100"/>
        <pc:sldMkLst>
          <pc:docMk/>
          <pc:sldMk cId="381176053" sldId="413"/>
        </pc:sldMkLst>
      </pc:sldChg>
      <pc:sldChg chg="addSp modSp new mod modShow">
        <pc:chgData name="Brinley Fugitt" userId="65780069af806314" providerId="LiveId" clId="{028BF999-3335-2945-BC7E-B362E6457352}" dt="2024-07-14T14:03:49.452" v="7561" actId="729"/>
        <pc:sldMkLst>
          <pc:docMk/>
          <pc:sldMk cId="2898275652" sldId="414"/>
        </pc:sldMkLst>
      </pc:sldChg>
      <pc:sldChg chg="addSp delSp modSp new mod modShow">
        <pc:chgData name="Brinley Fugitt" userId="65780069af806314" providerId="LiveId" clId="{028BF999-3335-2945-BC7E-B362E6457352}" dt="2024-08-11T00:34:51.604" v="7635" actId="729"/>
        <pc:sldMkLst>
          <pc:docMk/>
          <pc:sldMk cId="2240687799" sldId="415"/>
        </pc:sldMkLst>
      </pc:sldChg>
      <pc:sldChg chg="addSp modSp new del">
        <pc:chgData name="Brinley Fugitt" userId="65780069af806314" providerId="LiveId" clId="{028BF999-3335-2945-BC7E-B362E6457352}" dt="2024-07-07T13:57:05.760" v="7536" actId="2696"/>
        <pc:sldMkLst>
          <pc:docMk/>
          <pc:sldMk cId="2990224197" sldId="415"/>
        </pc:sldMkLst>
      </pc:sldChg>
      <pc:sldChg chg="addSp modSp new del mod modShow">
        <pc:chgData name="Brinley Fugitt" userId="65780069af806314" providerId="LiveId" clId="{028BF999-3335-2945-BC7E-B362E6457352}" dt="2024-07-18T23:16:15.585" v="7596" actId="2696"/>
        <pc:sldMkLst>
          <pc:docMk/>
          <pc:sldMk cId="287581012" sldId="416"/>
        </pc:sldMkLst>
      </pc:sldChg>
      <pc:sldChg chg="addSp modSp new del">
        <pc:chgData name="Brinley Fugitt" userId="65780069af806314" providerId="LiveId" clId="{028BF999-3335-2945-BC7E-B362E6457352}" dt="2024-07-20T13:26:57.874" v="7599" actId="2696"/>
        <pc:sldMkLst>
          <pc:docMk/>
          <pc:sldMk cId="2183777114" sldId="417"/>
        </pc:sldMkLst>
      </pc:sldChg>
      <pc:sldChg chg="addSp modSp new del mod modShow">
        <pc:chgData name="Brinley Fugitt" userId="65780069af806314" providerId="LiveId" clId="{028BF999-3335-2945-BC7E-B362E6457352}" dt="2024-08-11T15:33:14.769" v="7652" actId="2696"/>
        <pc:sldMkLst>
          <pc:docMk/>
          <pc:sldMk cId="1679912379" sldId="418"/>
        </pc:sldMkLst>
      </pc:sldChg>
      <pc:sldChg chg="addSp new del">
        <pc:chgData name="Brinley Fugitt" userId="65780069af806314" providerId="LiveId" clId="{028BF999-3335-2945-BC7E-B362E6457352}" dt="2024-07-18T23:05:10.942" v="7575" actId="2696"/>
        <pc:sldMkLst>
          <pc:docMk/>
          <pc:sldMk cId="3254156204" sldId="418"/>
        </pc:sldMkLst>
      </pc:sldChg>
      <pc:sldChg chg="addSp modSp new del mod modShow">
        <pc:chgData name="Brinley Fugitt" userId="65780069af806314" providerId="LiveId" clId="{028BF999-3335-2945-BC7E-B362E6457352}" dt="2024-07-26T22:42:41.015" v="7627" actId="2696"/>
        <pc:sldMkLst>
          <pc:docMk/>
          <pc:sldMk cId="1720507618" sldId="419"/>
        </pc:sldMkLst>
      </pc:sldChg>
      <pc:sldChg chg="addSp modSp">
        <pc:chgData name="Brinley Fugitt" userId="65780069af806314" providerId="LiveId" clId="{028BF999-3335-2945-BC7E-B362E6457352}" dt="2024-08-15T01:06:32.535" v="7680" actId="14100"/>
        <pc:sldMkLst>
          <pc:docMk/>
          <pc:sldMk cId="2209688377" sldId="421"/>
        </pc:sldMkLst>
      </pc:sldChg>
      <pc:sldChg chg="addSp modSp new del mod modShow">
        <pc:chgData name="Brinley Fugitt" userId="65780069af806314" providerId="LiveId" clId="{028BF999-3335-2945-BC7E-B362E6457352}" dt="2024-08-11T15:33:31.023" v="7655" actId="2696"/>
        <pc:sldMkLst>
          <pc:docMk/>
          <pc:sldMk cId="1097339486" sldId="422"/>
        </pc:sldMkLst>
      </pc:sldChg>
      <pc:sldChg chg="addSp modSp new">
        <pc:chgData name="Brinley Fugitt" userId="65780069af806314" providerId="LiveId" clId="{028BF999-3335-2945-BC7E-B362E6457352}" dt="2024-07-26T16:26:35.244" v="7623" actId="14100"/>
        <pc:sldMkLst>
          <pc:docMk/>
          <pc:sldMk cId="2867790958" sldId="423"/>
        </pc:sldMkLst>
      </pc:sldChg>
      <pc:sldChg chg="addSp modSp new">
        <pc:chgData name="Brinley Fugitt" userId="65780069af806314" providerId="LiveId" clId="{028BF999-3335-2945-BC7E-B362E6457352}" dt="2024-07-26T22:42:53.792" v="7633" actId="14100"/>
        <pc:sldMkLst>
          <pc:docMk/>
          <pc:sldMk cId="2591215330" sldId="424"/>
        </pc:sldMkLst>
      </pc:sldChg>
      <pc:sldChg chg="addSp modSp new">
        <pc:chgData name="Brinley Fugitt" userId="65780069af806314" providerId="LiveId" clId="{028BF999-3335-2945-BC7E-B362E6457352}" dt="2024-08-11T00:58:17.521" v="7642" actId="14100"/>
        <pc:sldMkLst>
          <pc:docMk/>
          <pc:sldMk cId="4107780719" sldId="425"/>
        </pc:sldMkLst>
      </pc:sldChg>
      <pc:sldChg chg="addSp modSp new">
        <pc:chgData name="Brinley Fugitt" userId="65780069af806314" providerId="LiveId" clId="{028BF999-3335-2945-BC7E-B362E6457352}" dt="2024-08-11T15:32:28.202" v="7649" actId="14100"/>
        <pc:sldMkLst>
          <pc:docMk/>
          <pc:sldMk cId="621026339" sldId="426"/>
        </pc:sldMkLst>
      </pc:sldChg>
      <pc:sldChg chg="addSp modSp new mod modShow">
        <pc:chgData name="Brinley Fugitt" userId="65780069af806314" providerId="LiveId" clId="{028BF999-3335-2945-BC7E-B362E6457352}" dt="2024-08-12T20:44:26.777" v="7663" actId="729"/>
        <pc:sldMkLst>
          <pc:docMk/>
          <pc:sldMk cId="190617625" sldId="427"/>
        </pc:sldMkLst>
      </pc:sldChg>
      <pc:sldChg chg="addSp modSp new mod modShow">
        <pc:chgData name="Brinley Fugitt" userId="65780069af806314" providerId="LiveId" clId="{028BF999-3335-2945-BC7E-B362E6457352}" dt="2024-08-12T21:26:10.154" v="7675" actId="729"/>
        <pc:sldMkLst>
          <pc:docMk/>
          <pc:sldMk cId="248288793" sldId="428"/>
        </pc:sldMkLst>
      </pc:sldChg>
    </pc:docChg>
  </pc:docChgLst>
  <pc:docChgLst>
    <pc:chgData name="Brinley Fugitt" userId="65780069af806314" providerId="LiveId" clId="{46025289-13A1-F642-9848-EFE657937251}"/>
    <pc:docChg chg="custSel modSld">
      <pc:chgData name="Brinley Fugitt" userId="65780069af806314" providerId="LiveId" clId="{46025289-13A1-F642-9848-EFE657937251}" dt="2024-09-30T22:58:47.304" v="7" actId="729"/>
      <pc:docMkLst>
        <pc:docMk/>
      </pc:docMkLst>
      <pc:sldChg chg="mod modShow">
        <pc:chgData name="Brinley Fugitt" userId="65780069af806314" providerId="LiveId" clId="{46025289-13A1-F642-9848-EFE657937251}" dt="2024-09-30T22:58:47.304" v="7" actId="729"/>
        <pc:sldMkLst>
          <pc:docMk/>
          <pc:sldMk cId="3314687539" sldId="387"/>
        </pc:sldMkLst>
      </pc:sldChg>
      <pc:sldChg chg="addSp delSp modSp mod modShow">
        <pc:chgData name="Brinley Fugitt" userId="65780069af806314" providerId="LiveId" clId="{46025289-13A1-F642-9848-EFE657937251}" dt="2024-09-30T22:58:43.214" v="6" actId="729"/>
        <pc:sldMkLst>
          <pc:docMk/>
          <pc:sldMk cId="1637850137" sldId="4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A42D1-9C95-8F7D-31B4-B94519D91FA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94263-D7EA-BB58-EB37-668017B8434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0CDF-B524-74EE-4138-64304AAFC71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CBC50-3480-2CB6-28EF-1C84028EA29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B4853B-613E-46DE-A2DF-C6C302BF74DD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81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A7C42-13A6-9A99-9DF3-FC7DE935C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15" y="764282"/>
            <a:ext cx="6704636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7895D-69CE-594C-FFCA-170ED9FC8F3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614426F-671E-DFC7-34E0-660879DC32A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E0B5F-3101-CD77-583C-9C8B2A02416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4D485-BD0E-B747-1889-79722C7DD6C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06E69-03C6-1D6E-94F3-6CA8AAA26C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2D6225-F73D-4774-8834-4D0463DE49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6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B2D6225-F73D-4774-8834-4D0463DE49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06A1-45FC-CE40-979E-4DB497BFE7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52F8A-543F-BC41-24EC-92111FCEBD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D9547-DEDA-8E72-784C-DB7475D258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BD0F3-FA72-DFB7-18DF-13F84EE4B2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D0EC-1A93-5DD2-1C34-D4CD3AA3B9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C97D50-3038-4730-BBFC-97D9A8C9A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94622"/>
      </p:ext>
    </p:extLst>
  </p:cSld>
  <p:clrMapOvr>
    <a:masterClrMapping/>
  </p:clrMapOvr>
  <p:transition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0C62-8222-6384-0E5B-A89D5D196D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4062B-873B-2014-CC8D-17A88068EB0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D43E5-AAC8-29F4-0168-D575CBF172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598E7-9450-967C-1F07-4A1A83B096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952E-D6BC-6D96-DD5E-7C621F1870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A0DE0C-087F-491A-84DA-58586A4A33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5933"/>
      </p:ext>
    </p:extLst>
  </p:cSld>
  <p:clrMapOvr>
    <a:masterClrMapping/>
  </p:clrMapOvr>
  <p:transition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326BD-988A-50E7-00DE-00CAE0F9451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854" y="225427"/>
            <a:ext cx="2266953" cy="438944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DA646-DEF6-DD12-F435-92966AADAB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225427"/>
            <a:ext cx="6653210" cy="43894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E6FB1-C903-6B2D-C053-3AFF3FCA9C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4BC6-CF4D-6C81-DAF7-3AEC8DEF71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1896-D225-BA79-4CBA-8734DDCFF6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9B0A89-34D2-486B-8A0C-109100A0B2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6588"/>
      </p:ext>
    </p:extLst>
  </p:cSld>
  <p:clrMapOvr>
    <a:masterClrMapping/>
  </p:clrMapOvr>
  <p:transition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0679-3346-AC9B-2EC2-02A8AA4F0A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228D-026C-E4DF-0461-A6F961B01C8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A0E-1E78-9743-AF54-76822951ED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90119-045A-B62F-6485-DEC11204E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78B13-1D56-DADE-EDDC-0364CEBA62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EA6C70-A4FB-457D-A3D0-E3B5FBA4D3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29496"/>
      </p:ext>
    </p:extLst>
  </p:cSld>
  <p:clrMapOvr>
    <a:masterClrMapping/>
  </p:clrMapOvr>
  <p:transition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D5D9-0CFA-F577-849C-1150D92D6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87C5E-6F1A-894F-1685-457951F65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FFDE1-857B-BDB7-B624-8CE21AAA58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C94FC-8908-86D2-CC2E-8A8A0F83B9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7EA6-8983-D7D1-5522-2B75C8D33C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E8DE3F-97AE-4F95-9B6D-639FD5A39C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1829"/>
      </p:ext>
    </p:extLst>
  </p:cSld>
  <p:clrMapOvr>
    <a:masterClrMapping/>
  </p:clrMapOvr>
  <p:transition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7C37-A895-AF80-90BB-C0302ECD6B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E5C-4AA6-AD5F-D337-D97ED7C93E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327151"/>
            <a:ext cx="4459291" cy="32877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F515C-0662-D4D3-F8C6-D25DF586095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327151"/>
            <a:ext cx="4460872" cy="32877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86996-ED8F-0BDA-D5E7-5E0613AD32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A0F28-6CE6-4669-AFC3-9BA8E4A233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05EF6-7F4F-786A-4390-C804FCCD31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4281ED-AC2E-4F35-8373-50DA74B48A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91405"/>
      </p:ext>
    </p:extLst>
  </p:cSld>
  <p:clrMapOvr>
    <a:masterClrMapping/>
  </p:clrMapOvr>
  <p:transition advTm="1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B3FF-014D-85A6-B7EC-ECA3A0DC8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A0D0-1B8D-4DFD-0145-75F28E46B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8427-1171-34B4-3560-1FD8DC13438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41DC4-EC1A-2CC9-CE97-0B34D533E0F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F46C0-614D-610F-7DFB-945B5F26356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85771-56D1-9D88-3FC7-4A6B488A17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9503-4703-1793-2AE3-7CC5ED01FE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523455-9236-ACB3-4CA2-FDBECBE47D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098FFB-036A-492E-AA94-FCE2BEFE2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7349"/>
      </p:ext>
    </p:extLst>
  </p:cSld>
  <p:clrMapOvr>
    <a:masterClrMapping/>
  </p:clrMapOvr>
  <p:transition advTm="1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898F-725F-A2F3-2662-A87DCE4D397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E5645-938D-9A84-E311-9C5D610179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371CF-F472-29AE-DCE5-C28B95078A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2EA9-5CC0-1CF0-A368-632F87AD79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35676B-2FB1-407F-AC6C-44D62CC0F5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44938"/>
      </p:ext>
    </p:extLst>
  </p:cSld>
  <p:clrMapOvr>
    <a:masterClrMapping/>
  </p:clrMapOvr>
  <p:transition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F66E1-E9CF-0FAB-3C4C-419350367A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8DA49-F1F3-A0DA-7FCA-8236354EB9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4FDB-74EF-F4D3-8C36-7D662D2E64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D8573A-AC90-474A-842B-50E45A15DB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5249"/>
      </p:ext>
    </p:extLst>
  </p:cSld>
  <p:clrMapOvr>
    <a:masterClrMapping/>
  </p:clrMapOvr>
  <p:transition advTm="10000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F5EA-7CBB-C90F-70ED-452A0CD9F8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9D15-E1BD-C951-907B-B446D0741D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A2D50-E3A4-694D-E02C-06D359E0AA2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D9DE8-E209-63A3-B733-148EC4DA60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6904E-9046-D287-5259-175F0AA73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C785-1D03-B91D-3FC9-1B550FD582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9AA451-3CED-4596-B47F-288211B451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91213"/>
      </p:ext>
    </p:extLst>
  </p:cSld>
  <p:clrMapOvr>
    <a:masterClrMapping/>
  </p:clrMapOvr>
  <p:transition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5F5D-69E8-EDFA-1D64-3345453DA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0A61E-9DD8-AFB2-F8CD-87696662BDD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CFBD5-288C-861D-EF40-9E9F6B153A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FBF32-4F38-3BA6-AA8B-306CF0536A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338C0-7CF9-8B96-17F6-6AF1965C9A8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67F03-C02B-5E55-AFDB-7A95EB7C3E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9CABCE-4470-43FC-89E1-DF2BAFA993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82671"/>
      </p:ext>
    </p:extLst>
  </p:cSld>
  <p:clrMapOvr>
    <a:masterClrMapping/>
  </p:clrMapOvr>
  <p:transition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5FF05-E8B0-4931-D36E-5670B278CE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226076"/>
            <a:ext cx="9071643" cy="946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664C-EDE6-FE9B-454D-DC95FD368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326602"/>
            <a:ext cx="9071643" cy="3288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7253D-2FCB-273C-0896-54627795A1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5165281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2374F-DEA5-C46D-91E5-EFF0EA69CA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5165281"/>
            <a:ext cx="3194995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0AA9C-8044-F0DF-023E-D7052DC95B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5165281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FD2053-61E1-4B5E-8EB3-5E58C17822F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10000">
    <p:fade/>
  </p:transition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6600" b="1" i="1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nux Libertine G" pitchFamily="2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0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89936-A166-BFDD-F4B5-7FE29C83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7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7957"/>
      </p:ext>
    </p:extLst>
  </p:cSld>
  <p:clrMapOvr>
    <a:masterClrMapping/>
  </p:clrMapOvr>
  <p:transition advTm="1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C1D10-5F24-8F8B-936C-E4BEDBED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804" y="-1661528"/>
            <a:ext cx="11056471" cy="89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3338"/>
      </p:ext>
    </p:extLst>
  </p:cSld>
  <p:clrMapOvr>
    <a:masterClrMapping/>
  </p:clrMapOvr>
  <p:transition advTm="1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845028"/>
      </p:ext>
    </p:extLst>
  </p:cSld>
  <p:clrMapOvr>
    <a:masterClrMapping/>
  </p:clrMapOvr>
  <p:transition advTm="1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538596"/>
      </p:ext>
    </p:extLst>
  </p:cSld>
  <p:clrMapOvr>
    <a:masterClrMapping/>
  </p:clrMapOvr>
  <p:transition advTm="1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4577A-F6DA-150A-8445-924094498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256"/>
          <a:stretch/>
        </p:blipFill>
        <p:spPr>
          <a:xfrm>
            <a:off x="3210197" y="10"/>
            <a:ext cx="6870427" cy="567054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788110" cy="5670550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0FBCF2-ADE1-A7DF-74E4-7D54F82F1128}"/>
              </a:ext>
            </a:extLst>
          </p:cNvPr>
          <p:cNvSpPr txBox="1"/>
          <p:nvPr/>
        </p:nvSpPr>
        <p:spPr>
          <a:xfrm>
            <a:off x="152373" y="1734553"/>
            <a:ext cx="2904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2"/>
                </a:solidFill>
                <a:latin typeface="Alasassy Caps" panose="02000000000000000000" pitchFamily="2" charset="0"/>
                <a:ea typeface="Alasassy Caps" panose="02000000000000000000" pitchFamily="2" charset="0"/>
              </a:rPr>
              <a:t>Bro. Lee Davis</a:t>
            </a:r>
          </a:p>
        </p:txBody>
      </p:sp>
    </p:spTree>
    <p:extLst>
      <p:ext uri="{BB962C8B-B14F-4D97-AF65-F5344CB8AC3E}">
        <p14:creationId xmlns:p14="http://schemas.microsoft.com/office/powerpoint/2010/main" val="2391924638"/>
      </p:ext>
    </p:extLst>
  </p:cSld>
  <p:clrMapOvr>
    <a:masterClrMapping/>
  </p:clrMapOvr>
  <p:transition advTm="10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E2934-6AEE-03C5-C17A-1B5E98E7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079"/>
            <a:ext cx="10080625" cy="65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053"/>
      </p:ext>
    </p:extLst>
  </p:cSld>
  <p:clrMapOvr>
    <a:masterClrMapping/>
  </p:clrMapOvr>
  <p:transition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2A46C-207E-46A4-C747-3AA2296C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"/>
            <a:ext cx="10080625" cy="56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0658"/>
      </p:ext>
    </p:extLst>
  </p:cSld>
  <p:clrMapOvr>
    <a:masterClrMapping/>
  </p:clrMapOvr>
  <p:transition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12788-EBAE-6F3E-ACB9-EC200054C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9070"/>
      </p:ext>
    </p:extLst>
  </p:cSld>
  <p:clrMapOvr>
    <a:masterClrMapping/>
  </p:clrMapOvr>
  <p:transition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1989D-7D49-0643-DC8F-203E69D70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080625" cy="68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270"/>
      </p:ext>
    </p:extLst>
  </p:cSld>
  <p:clrMapOvr>
    <a:masterClrMapping/>
  </p:clrMapOvr>
  <p:transition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52D09-3205-B9C3-1593-458DA6FFB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948"/>
            <a:ext cx="10156659" cy="61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87539"/>
      </p:ext>
    </p:extLst>
  </p:cSld>
  <p:clrMapOvr>
    <a:masterClrMapping/>
  </p:clrMapOvr>
  <p:transition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688377"/>
      </p:ext>
    </p:extLst>
  </p:cSld>
  <p:clrMapOvr>
    <a:masterClrMapping/>
  </p:clrMapOvr>
  <p:transition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D71DD-A505-8004-C460-A32C3EC41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9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18763"/>
      </p:ext>
    </p:extLst>
  </p:cSld>
  <p:clrMapOvr>
    <a:masterClrMapping/>
  </p:clrMapOvr>
  <p:transition advTm="10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2FA65-EC99-7E31-8DC5-B3DBB3685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3028" y="-1742072"/>
            <a:ext cx="13536231" cy="112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5652"/>
      </p:ext>
    </p:extLst>
  </p:cSld>
  <p:clrMapOvr>
    <a:masterClrMapping/>
  </p:clrMapOvr>
  <p:transition advTm="10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FCDCA-0F91-71A8-1FB4-81B8DA4A4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51447"/>
            <a:ext cx="10186736" cy="62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48097"/>
      </p:ext>
    </p:extLst>
  </p:cSld>
  <p:clrMapOvr>
    <a:masterClrMapping/>
  </p:clrMapOvr>
  <p:transition advTm="10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20E33-D899-DA83-CDEA-930B2AB8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63" y="-350921"/>
            <a:ext cx="10371388" cy="62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52837"/>
      </p:ext>
    </p:extLst>
  </p:cSld>
  <p:clrMapOvr>
    <a:masterClrMapping/>
  </p:clrMapOvr>
  <p:transition advTm="10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D82FE4-7DF2-4310-F4DD-B8E02CB9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37" y="0"/>
            <a:ext cx="10170862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793"/>
      </p:ext>
    </p:extLst>
  </p:cSld>
  <p:clrMapOvr>
    <a:masterClrMapping/>
  </p:clrMapOvr>
  <p:transition advTm="10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7EACB-5AF1-E3D3-F137-62289761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21105"/>
            <a:ext cx="10080624" cy="60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5131"/>
      </p:ext>
    </p:extLst>
  </p:cSld>
  <p:clrMapOvr>
    <a:masterClrMapping/>
  </p:clrMapOvr>
  <p:transition advTm="10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F966E-C356-D611-AA7B-550457DE2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0"/>
            <a:ext cx="10080625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88543"/>
      </p:ext>
    </p:extLst>
  </p:cSld>
  <p:clrMapOvr>
    <a:masterClrMapping/>
  </p:clrMapOvr>
  <p:transition advTm="10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AD686-C4B4-DE10-171B-7E00AF62D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3252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9532"/>
      </p:ext>
    </p:extLst>
  </p:cSld>
  <p:clrMapOvr>
    <a:masterClrMapping/>
  </p:clrMapOvr>
  <p:transition advTm="10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744F2-E70A-1A63-8E09-3F89D701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236"/>
            <a:ext cx="10080625" cy="5760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C3FBC-2C07-40F6-7E8A-8D66DDCED3B0}"/>
              </a:ext>
            </a:extLst>
          </p:cNvPr>
          <p:cNvSpPr txBox="1"/>
          <p:nvPr/>
        </p:nvSpPr>
        <p:spPr>
          <a:xfrm>
            <a:off x="4007725" y="1388725"/>
            <a:ext cx="4819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1">
                <a:solidFill>
                  <a:schemeClr val="accent3">
                    <a:lumMod val="50000"/>
                  </a:schemeClr>
                </a:solidFill>
                <a:latin typeface="Chamberi Super Display" panose="02000000000000000000" pitchFamily="2" charset="0"/>
                <a:ea typeface="Chamberi Super Display" panose="02000000000000000000" pitchFamily="2" charset="0"/>
              </a:rPr>
              <a:t>Pray for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3221E-CCD2-D243-C042-EA5D31E0008B}"/>
              </a:ext>
            </a:extLst>
          </p:cNvPr>
          <p:cNvSpPr txBox="1"/>
          <p:nvPr/>
        </p:nvSpPr>
        <p:spPr>
          <a:xfrm rot="21205588">
            <a:off x="4925562" y="2213518"/>
            <a:ext cx="4288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Kunstler Script" panose="02000000000000000000" pitchFamily="2" charset="0"/>
              </a:rPr>
              <a:t>Israel</a:t>
            </a:r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Kunstler Script" panose="02000000000000000000" pitchFamily="2" charset="0"/>
                <a:ea typeface="Kunstler Scrip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922067"/>
      </p:ext>
    </p:extLst>
  </p:cSld>
  <p:clrMapOvr>
    <a:masterClrMapping/>
  </p:clrMapOvr>
  <p:transition advTm="10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F9CE6-3883-3DB6-968B-8659028C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14" y="-1289382"/>
            <a:ext cx="10657973" cy="101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6498"/>
      </p:ext>
    </p:extLst>
  </p:cSld>
  <p:clrMapOvr>
    <a:masterClrMapping/>
  </p:clrMapOvr>
  <p:transition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8710BA-D603-7313-BE7C-09C1E7A22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36" y="-972553"/>
            <a:ext cx="10170862" cy="66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6040"/>
      </p:ext>
    </p:extLst>
  </p:cSld>
  <p:clrMapOvr>
    <a:masterClrMapping/>
  </p:clrMapOvr>
  <p:transition advTm="10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19FF8-A3CD-2765-DD06-697CB01FA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2474"/>
      </p:ext>
    </p:extLst>
  </p:cSld>
  <p:clrMapOvr>
    <a:masterClrMapping/>
  </p:clrMapOvr>
  <p:transition advTm="10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77222-0C5E-1618-C0E4-FFB496844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789"/>
            <a:ext cx="10080625" cy="59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7625"/>
      </p:ext>
    </p:extLst>
  </p:cSld>
  <p:clrMapOvr>
    <a:masterClrMapping/>
  </p:clrMapOvr>
  <p:transition advTm="10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F6743-47CF-B435-F801-14F090B6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4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93395"/>
      </p:ext>
    </p:extLst>
  </p:cSld>
  <p:clrMapOvr>
    <a:masterClrMapping/>
  </p:clrMapOvr>
  <p:transition advTm="10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E032D-20AF-857F-F6E7-CA45D3BA3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47065"/>
      </p:ext>
    </p:extLst>
  </p:cSld>
  <p:clrMapOvr>
    <a:masterClrMapping/>
  </p:clrMapOvr>
  <p:transition advTm="10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F07E7-6EF9-6492-5645-72499743F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82761"/>
      </p:ext>
    </p:extLst>
  </p:cSld>
  <p:clrMapOvr>
    <a:masterClrMapping/>
  </p:clrMapOvr>
  <p:transition advTm="10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9B69C-C1D8-FB78-05F5-3234F95F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21520"/>
      </p:ext>
    </p:extLst>
  </p:cSld>
  <p:clrMapOvr>
    <a:masterClrMapping/>
  </p:clrMapOvr>
  <p:transition advTm="10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F9CF3-019C-B2CD-4D01-026C471A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4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46901"/>
      </p:ext>
    </p:extLst>
  </p:cSld>
  <p:clrMapOvr>
    <a:masterClrMapping/>
  </p:clrMapOvr>
  <p:transition advTm="10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F6A58-27B5-1011-8863-DC82BB8A2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105"/>
            <a:ext cx="10080625" cy="64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2806"/>
      </p:ext>
    </p:extLst>
  </p:cSld>
  <p:clrMapOvr>
    <a:masterClrMapping/>
  </p:clrMapOvr>
  <p:transition advTm="10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9FC8D-DA9C-0441-CBD8-8DA3AEA6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18876"/>
      </p:ext>
    </p:extLst>
  </p:cSld>
  <p:clrMapOvr>
    <a:masterClrMapping/>
  </p:clrMapOvr>
  <p:transition advTm="10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C2CC60B-7B52-E84A-F671-F2A53AE0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335" y="1"/>
            <a:ext cx="10881598" cy="5670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619CF-33F1-38AD-B540-8C6C4B496D87}"/>
              </a:ext>
            </a:extLst>
          </p:cNvPr>
          <p:cNvSpPr txBox="1"/>
          <p:nvPr/>
        </p:nvSpPr>
        <p:spPr>
          <a:xfrm>
            <a:off x="2469273" y="1129687"/>
            <a:ext cx="6047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600" b="1" i="1">
                <a:solidFill>
                  <a:schemeClr val="accent5">
                    <a:lumMod val="50000"/>
                  </a:schemeClr>
                </a:solidFill>
                <a:latin typeface="Modern Love Grunge" pitchFamily="82" charset="0"/>
              </a:rPr>
              <a:t>Baby Shower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F5B94-B459-589F-665D-43459A4154AE}"/>
              </a:ext>
            </a:extLst>
          </p:cNvPr>
          <p:cNvSpPr txBox="1"/>
          <p:nvPr/>
        </p:nvSpPr>
        <p:spPr>
          <a:xfrm>
            <a:off x="4537076" y="1819612"/>
            <a:ext cx="191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i="1">
                <a:solidFill>
                  <a:schemeClr val="accent5">
                    <a:lumMod val="50000"/>
                  </a:schemeClr>
                </a:solidFill>
                <a:latin typeface="Modern Love Grunge" pitchFamily="82" charset="0"/>
              </a:rPr>
              <a:t>for</a:t>
            </a:r>
            <a:r>
              <a:rPr lang="en-US" sz="6000" b="1" i="1">
                <a:solidFill>
                  <a:schemeClr val="accent5"/>
                </a:solidFill>
                <a:latin typeface="Harrington" pitchFamily="8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10500-DF19-4683-8F8A-95A91F4C48B8}"/>
              </a:ext>
            </a:extLst>
          </p:cNvPr>
          <p:cNvSpPr txBox="1"/>
          <p:nvPr/>
        </p:nvSpPr>
        <p:spPr>
          <a:xfrm>
            <a:off x="1626349" y="2639657"/>
            <a:ext cx="81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1">
                <a:solidFill>
                  <a:schemeClr val="accent5">
                    <a:lumMod val="50000"/>
                  </a:schemeClr>
                </a:solidFill>
                <a:latin typeface="Modern Love Grunge" panose="02000000000000000000" pitchFamily="2" charset="0"/>
                <a:ea typeface="Modern Love Grunge" panose="02000000000000000000" pitchFamily="2" charset="0"/>
              </a:rPr>
              <a:t>Luke Hayes Pruitt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2B2D3-6FCD-C625-339C-517CF3E22844}"/>
              </a:ext>
            </a:extLst>
          </p:cNvPr>
          <p:cNvSpPr txBox="1"/>
          <p:nvPr/>
        </p:nvSpPr>
        <p:spPr>
          <a:xfrm>
            <a:off x="914069" y="3593765"/>
            <a:ext cx="6639716" cy="1446550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4800" b="1" i="1">
                <a:solidFill>
                  <a:schemeClr val="accent5"/>
                </a:solidFill>
                <a:latin typeface="Harrington" pitchFamily="82" charset="0"/>
              </a:rPr>
              <a:t>Sept. 24</a:t>
            </a:r>
            <a:r>
              <a:rPr lang="en-US" sz="4800" b="1" i="1" baseline="30000">
                <a:solidFill>
                  <a:schemeClr val="accent5"/>
                </a:solidFill>
                <a:latin typeface="Harrington" pitchFamily="82" charset="0"/>
              </a:rPr>
              <a:t>th</a:t>
            </a:r>
            <a:r>
              <a:rPr lang="en-US" sz="4800" b="1" i="1">
                <a:solidFill>
                  <a:schemeClr val="accent5"/>
                </a:solidFill>
                <a:latin typeface="Harrington" pitchFamily="82" charset="0"/>
              </a:rPr>
              <a:t> </a:t>
            </a:r>
          </a:p>
          <a:p>
            <a:pPr algn="ctr"/>
            <a:r>
              <a:rPr lang="en-US" sz="4000" b="1" i="1">
                <a:solidFill>
                  <a:schemeClr val="accent5"/>
                </a:solidFill>
                <a:latin typeface="Harrington" pitchFamily="82" charset="0"/>
              </a:rPr>
              <a:t>following pm service </a:t>
            </a:r>
            <a:endParaRPr lang="en-US" sz="5400" b="1" i="1">
              <a:solidFill>
                <a:schemeClr val="accent5"/>
              </a:solidFill>
              <a:latin typeface="Harringto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52383"/>
      </p:ext>
    </p:extLst>
  </p:cSld>
  <p:clrMapOvr>
    <a:masterClrMapping/>
  </p:clrMapOvr>
  <p:transition advTm="10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003B6-30C2-2C6C-EF6D-7A003E5F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0958"/>
      </p:ext>
    </p:extLst>
  </p:cSld>
  <p:clrMapOvr>
    <a:masterClrMapping/>
  </p:clrMapOvr>
  <p:transition advTm="10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DADE1B-5271-4D5F-4575-481C29F0F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238"/>
            <a:ext cx="10080625" cy="576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44E6A-845B-B7AE-C2A4-60C642EE9EE7}"/>
              </a:ext>
            </a:extLst>
          </p:cNvPr>
          <p:cNvSpPr txBox="1"/>
          <p:nvPr/>
        </p:nvSpPr>
        <p:spPr>
          <a:xfrm>
            <a:off x="4123823" y="187792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50596-DAFE-96D4-C012-EF136B2B17C6}"/>
              </a:ext>
            </a:extLst>
          </p:cNvPr>
          <p:cNvSpPr txBox="1"/>
          <p:nvPr/>
        </p:nvSpPr>
        <p:spPr>
          <a:xfrm>
            <a:off x="1302415" y="849852"/>
            <a:ext cx="7657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DBAD90"/>
                </a:solidFill>
                <a:latin typeface="Mystical Woods Smooth Script" panose="02000500000000000000" pitchFamily="2" charset="0"/>
              </a:rPr>
              <a:t>Wedding Shower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2A7A2-6DC0-3972-C79C-934A9B335CA7}"/>
              </a:ext>
            </a:extLst>
          </p:cNvPr>
          <p:cNvSpPr txBox="1"/>
          <p:nvPr/>
        </p:nvSpPr>
        <p:spPr>
          <a:xfrm>
            <a:off x="867274" y="1502643"/>
            <a:ext cx="8527383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6600" b="1" i="1">
                <a:solidFill>
                  <a:srgbClr val="843C0C"/>
                </a:solidFill>
                <a:latin typeface="Imprint MT Shadow" panose="02000000000000000000" pitchFamily="2" charset="0"/>
                <a:ea typeface="Imprint MT Shadow" panose="02000000000000000000" pitchFamily="2" charset="0"/>
              </a:rPr>
              <a:t>Brinley Fugitt </a:t>
            </a:r>
          </a:p>
          <a:p>
            <a:pPr algn="ctr"/>
            <a:r>
              <a:rPr lang="en-US" sz="6600" b="1" i="1">
                <a:solidFill>
                  <a:srgbClr val="843C0C"/>
                </a:solidFill>
                <a:latin typeface="Imprint MT Shadow" panose="02000000000000000000" pitchFamily="2" charset="0"/>
                <a:ea typeface="Imprint MT Shadow" panose="02000000000000000000" pitchFamily="2" charset="0"/>
              </a:rPr>
              <a:t>&amp; Jacob Patterson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34BA-3101-91A8-7F4C-1443AA1D5C0B}"/>
              </a:ext>
            </a:extLst>
          </p:cNvPr>
          <p:cNvSpPr txBox="1"/>
          <p:nvPr/>
        </p:nvSpPr>
        <p:spPr>
          <a:xfrm>
            <a:off x="304975" y="3731048"/>
            <a:ext cx="702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E1BEA5"/>
                </a:solidFill>
                <a:latin typeface="Mystical Woods Smooth Script" panose="02000500000000000000" pitchFamily="2" charset="0"/>
              </a:rPr>
              <a:t> following service this evening </a:t>
            </a:r>
          </a:p>
        </p:txBody>
      </p:sp>
    </p:spTree>
    <p:extLst>
      <p:ext uri="{BB962C8B-B14F-4D97-AF65-F5344CB8AC3E}">
        <p14:creationId xmlns:p14="http://schemas.microsoft.com/office/powerpoint/2010/main" val="4161458315"/>
      </p:ext>
    </p:extLst>
  </p:cSld>
  <p:clrMapOvr>
    <a:masterClrMapping/>
  </p:clrMapOvr>
  <p:transition advTm="10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417F4B-BC0A-E8A8-F29A-7E0109AD0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24048-7E62-C0A4-F3A0-F7B028B8B855}"/>
              </a:ext>
            </a:extLst>
          </p:cNvPr>
          <p:cNvSpPr txBox="1"/>
          <p:nvPr/>
        </p:nvSpPr>
        <p:spPr>
          <a:xfrm>
            <a:off x="480572" y="747210"/>
            <a:ext cx="6548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600">
                <a:solidFill>
                  <a:srgbClr val="D8C58B"/>
                </a:solidFill>
                <a:latin typeface="Modern Love Grunge" pitchFamily="82" charset="0"/>
                <a:ea typeface="Fave Script Bold Pro" panose="02000000000000000000" pitchFamily="2" charset="0"/>
              </a:rPr>
              <a:t>The Wedding of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75169-9074-244B-D296-4179520F9360}"/>
              </a:ext>
            </a:extLst>
          </p:cNvPr>
          <p:cNvSpPr txBox="1"/>
          <p:nvPr/>
        </p:nvSpPr>
        <p:spPr>
          <a:xfrm>
            <a:off x="1346534" y="1603996"/>
            <a:ext cx="3027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Jacob</a:t>
            </a:r>
            <a:endParaRPr lang="en-US" sz="8800">
              <a:latin typeface="Fave Script Bold Pr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6AE07-94F9-D577-2161-71FB754DC806}"/>
              </a:ext>
            </a:extLst>
          </p:cNvPr>
          <p:cNvSpPr txBox="1"/>
          <p:nvPr/>
        </p:nvSpPr>
        <p:spPr>
          <a:xfrm>
            <a:off x="1346534" y="2204988"/>
            <a:ext cx="4408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Patterson</a:t>
            </a:r>
            <a:r>
              <a:rPr lang="en-US" sz="80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F4B5C-9A3E-C23D-99B7-EAAC560AB22E}"/>
              </a:ext>
            </a:extLst>
          </p:cNvPr>
          <p:cNvSpPr txBox="1"/>
          <p:nvPr/>
        </p:nvSpPr>
        <p:spPr>
          <a:xfrm>
            <a:off x="6325769" y="1603996"/>
            <a:ext cx="2587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Brinley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EC214-24CD-12E4-C825-95420973FF52}"/>
              </a:ext>
            </a:extLst>
          </p:cNvPr>
          <p:cNvSpPr txBox="1"/>
          <p:nvPr/>
        </p:nvSpPr>
        <p:spPr>
          <a:xfrm>
            <a:off x="6410993" y="2327271"/>
            <a:ext cx="2323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Fugitt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78E7C-A212-56D4-FEA4-B8CDF28B9EBA}"/>
              </a:ext>
            </a:extLst>
          </p:cNvPr>
          <p:cNvSpPr txBox="1"/>
          <p:nvPr/>
        </p:nvSpPr>
        <p:spPr>
          <a:xfrm>
            <a:off x="4798402" y="1968542"/>
            <a:ext cx="553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0">
                <a:solidFill>
                  <a:schemeClr val="accent2">
                    <a:lumMod val="50000"/>
                  </a:schemeClr>
                </a:solidFill>
                <a:latin typeface="Fave Script Bold Pro" pitchFamily="2" charset="0"/>
              </a:rPr>
              <a:t>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D1D92-11EE-703F-E27D-8AF40089C01F}"/>
              </a:ext>
            </a:extLst>
          </p:cNvPr>
          <p:cNvSpPr txBox="1"/>
          <p:nvPr/>
        </p:nvSpPr>
        <p:spPr>
          <a:xfrm>
            <a:off x="4798402" y="3753235"/>
            <a:ext cx="7501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>
                <a:solidFill>
                  <a:srgbClr val="D8C58B"/>
                </a:solidFill>
                <a:latin typeface="Modern Love Grunge" pitchFamily="82" charset="0"/>
              </a:rPr>
              <a:t>Oct. 21</a:t>
            </a:r>
            <a:r>
              <a:rPr lang="en-US" sz="4400" baseline="30000">
                <a:solidFill>
                  <a:srgbClr val="D8C58B"/>
                </a:solidFill>
                <a:latin typeface="Modern Love Grunge" pitchFamily="82" charset="0"/>
              </a:rPr>
              <a:t>st</a:t>
            </a:r>
            <a:r>
              <a:rPr lang="en-US" sz="4400">
                <a:solidFill>
                  <a:srgbClr val="D8C58B"/>
                </a:solidFill>
                <a:latin typeface="Modern Love Grunge" pitchFamily="82" charset="0"/>
              </a:rPr>
              <a:t> @2pm</a:t>
            </a:r>
          </a:p>
          <a:p>
            <a:pPr algn="l"/>
            <a:r>
              <a:rPr lang="en-US" sz="4400">
                <a:solidFill>
                  <a:srgbClr val="D8C58B"/>
                </a:solidFill>
                <a:latin typeface="Modern Love Grunge" pitchFamily="82" charset="0"/>
              </a:rPr>
              <a:t>reception to follow</a:t>
            </a:r>
          </a:p>
        </p:txBody>
      </p:sp>
    </p:spTree>
    <p:extLst>
      <p:ext uri="{BB962C8B-B14F-4D97-AF65-F5344CB8AC3E}">
        <p14:creationId xmlns:p14="http://schemas.microsoft.com/office/powerpoint/2010/main" val="3965403039"/>
      </p:ext>
    </p:extLst>
  </p:cSld>
  <p:clrMapOvr>
    <a:masterClrMapping/>
  </p:clrMapOvr>
  <p:transition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251315"/>
      </p:ext>
    </p:extLst>
  </p:cSld>
  <p:clrMapOvr>
    <a:masterClrMapping/>
  </p:clrMapOvr>
  <p:transition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4255DF-C4A2-4BB6-4D0C-B836C407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16" y="-741947"/>
            <a:ext cx="10200941" cy="76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8019"/>
      </p:ext>
    </p:extLst>
  </p:cSld>
  <p:clrMapOvr>
    <a:masterClrMapping/>
  </p:clrMapOvr>
  <p:transition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6FFB51-26F1-BBA4-B4CA-6CACD2A8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055"/>
      </p:ext>
    </p:extLst>
  </p:cSld>
  <p:clrMapOvr>
    <a:masterClrMapping/>
  </p:clrMapOvr>
  <p:transition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18E7F-AEDC-986B-D7E9-2C0157B19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077"/>
      </p:ext>
    </p:extLst>
  </p:cSld>
  <p:clrMapOvr>
    <a:masterClrMapping/>
  </p:clrMapOvr>
  <p:transition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1FB20-6F20-B9DD-7A6A-BFEE969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6231"/>
      </p:ext>
    </p:extLst>
  </p:cSld>
  <p:clrMapOvr>
    <a:masterClrMapping/>
  </p:clrMapOvr>
  <p:transition advTm="10000"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Custom</PresentationFormat>
  <Paragraphs>21</Paragraphs>
  <Slides>41</Slides>
  <Notes>1</Notes>
  <HiddenSlides>35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Alasassy Caps</vt:lpstr>
      <vt:lpstr>Arial</vt:lpstr>
      <vt:lpstr>Calibri</vt:lpstr>
      <vt:lpstr>Chamberi Super Display</vt:lpstr>
      <vt:lpstr>Fave Script Bold Pro</vt:lpstr>
      <vt:lpstr>Harrington</vt:lpstr>
      <vt:lpstr>Imprint MT Shadow</vt:lpstr>
      <vt:lpstr>Kunstler Script</vt:lpstr>
      <vt:lpstr>Liberation Sans</vt:lpstr>
      <vt:lpstr>Liberation Serif</vt:lpstr>
      <vt:lpstr>Linux Libertine G</vt:lpstr>
      <vt:lpstr>Lucida Handwriting</vt:lpstr>
      <vt:lpstr>Modern Love Grunge</vt:lpstr>
      <vt:lpstr>Mystical Woods Smooth Script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Emmanuel Baptist Church!  We’re Glad You Came.</dc:title>
  <dc:creator>Emmanuel Baptist</dc:creator>
  <cp:lastModifiedBy>Jacob Patterson</cp:lastModifiedBy>
  <cp:revision>1</cp:revision>
  <dcterms:created xsi:type="dcterms:W3CDTF">2020-09-20T09:38:09Z</dcterms:created>
  <dcterms:modified xsi:type="dcterms:W3CDTF">2025-02-02T16:04:18Z</dcterms:modified>
</cp:coreProperties>
</file>